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0" r:id="rId4"/>
    <p:sldId id="258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0504D"/>
    <a:srgbClr val="9BBB59"/>
    <a:srgbClr val="806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1178427"/>
            <a:ext cx="8368363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455085"/>
            <a:ext cx="8368363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05632" y="1847851"/>
            <a:ext cx="3794895" cy="45466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tIns="1548000"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376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1178427"/>
            <a:ext cx="8368363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455085"/>
            <a:ext cx="8368363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73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20" hasCustomPrompt="1"/>
          </p:nvPr>
        </p:nvSpPr>
        <p:spPr>
          <a:xfrm>
            <a:off x="4572000" y="1"/>
            <a:ext cx="4572000" cy="6857999"/>
          </a:xfrm>
          <a:custGeom>
            <a:avLst/>
            <a:gdLst>
              <a:gd name="connsiteX0" fmla="*/ 0 w 4572000"/>
              <a:gd name="connsiteY0" fmla="*/ 0 h 5143499"/>
              <a:gd name="connsiteX1" fmla="*/ 4572000 w 4572000"/>
              <a:gd name="connsiteY1" fmla="*/ 0 h 5143499"/>
              <a:gd name="connsiteX2" fmla="*/ 4572000 w 4572000"/>
              <a:gd name="connsiteY2" fmla="*/ 5143499 h 5143499"/>
              <a:gd name="connsiteX3" fmla="*/ 0 w 4572000"/>
              <a:gd name="connsiteY3" fmla="*/ 5143499 h 51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5143499">
                <a:moveTo>
                  <a:pt x="0" y="0"/>
                </a:moveTo>
                <a:lnTo>
                  <a:pt x="4572000" y="0"/>
                </a:lnTo>
                <a:lnTo>
                  <a:pt x="4572000" y="5143499"/>
                </a:lnTo>
                <a:lnTo>
                  <a:pt x="0" y="5143499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  <a:effectLst/>
        </p:spPr>
        <p:txBody>
          <a:bodyPr wrap="square" lIns="0" tIns="0" rIns="0" bIns="274320" anchor="b">
            <a:noAutofit/>
          </a:bodyPr>
          <a:lstStyle>
            <a:lvl1pPr algn="ctr" rtl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23" hasCustomPrompt="1"/>
          </p:nvPr>
        </p:nvSpPr>
        <p:spPr>
          <a:xfrm>
            <a:off x="5435600" y="1532465"/>
            <a:ext cx="2844800" cy="3793067"/>
          </a:xfrm>
          <a:custGeom>
            <a:avLst/>
            <a:gdLst>
              <a:gd name="connsiteX0" fmla="*/ 925204 w 1850408"/>
              <a:gd name="connsiteY0" fmla="*/ 0 h 1850408"/>
              <a:gd name="connsiteX1" fmla="*/ 1850408 w 1850408"/>
              <a:gd name="connsiteY1" fmla="*/ 925204 h 1850408"/>
              <a:gd name="connsiteX2" fmla="*/ 925204 w 1850408"/>
              <a:gd name="connsiteY2" fmla="*/ 1850408 h 1850408"/>
              <a:gd name="connsiteX3" fmla="*/ 0 w 1850408"/>
              <a:gd name="connsiteY3" fmla="*/ 925204 h 185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08" h="1850408">
                <a:moveTo>
                  <a:pt x="925204" y="0"/>
                </a:moveTo>
                <a:lnTo>
                  <a:pt x="1850408" y="925204"/>
                </a:lnTo>
                <a:lnTo>
                  <a:pt x="925204" y="1850408"/>
                </a:lnTo>
                <a:lnTo>
                  <a:pt x="0" y="925204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bg1"/>
            </a:solidFill>
          </a:ln>
          <a:effectLst/>
        </p:spPr>
        <p:txBody>
          <a:bodyPr wrap="square" lIns="0" tIns="0" rIns="0" bIns="540000" anchor="b">
            <a:noAutofit/>
          </a:bodyPr>
          <a:lstStyle>
            <a:lvl1pPr algn="ctr" rtl="0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911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_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00049" y="476251"/>
            <a:ext cx="4218384" cy="302418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tIns="1548000" anchor="ctr"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37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0"/>
            <a:ext cx="4572000" cy="6858000"/>
          </a:xfrm>
          <a:custGeom>
            <a:avLst/>
            <a:gdLst>
              <a:gd name="connsiteX0" fmla="*/ 0 w 1830631"/>
              <a:gd name="connsiteY0" fmla="*/ 0 h 5143500"/>
              <a:gd name="connsiteX1" fmla="*/ 1830631 w 1830631"/>
              <a:gd name="connsiteY1" fmla="*/ 0 h 5143500"/>
              <a:gd name="connsiteX2" fmla="*/ 1830631 w 1830631"/>
              <a:gd name="connsiteY2" fmla="*/ 5143500 h 5143500"/>
              <a:gd name="connsiteX3" fmla="*/ 0 w 1830631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631" h="5143500">
                <a:moveTo>
                  <a:pt x="0" y="0"/>
                </a:moveTo>
                <a:lnTo>
                  <a:pt x="1830631" y="0"/>
                </a:lnTo>
                <a:lnTo>
                  <a:pt x="1830631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bIns="457200" anchor="b">
            <a:noAutofit/>
          </a:bodyPr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1178427"/>
            <a:ext cx="8368363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200" b="0" baseline="0">
                <a:solidFill>
                  <a:schemeClr val="bg1"/>
                </a:solidFill>
                <a:latin typeface="+mn-lt"/>
                <a:ea typeface="Roboto" panose="02000000000000000000" pitchFamily="2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 hasCustomPrompt="1"/>
          </p:nvPr>
        </p:nvSpPr>
        <p:spPr>
          <a:xfrm>
            <a:off x="381001" y="455085"/>
            <a:ext cx="8368363" cy="660511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40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ndicators.miccedu.ru/monitoring/2018/index.php?m=spo" TargetMode="External"/><Relationship Id="rId2" Type="http://schemas.openxmlformats.org/officeDocument/2006/relationships/hyperlink" Target="https://bus.gov.ru/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7"/>
          <a:stretch/>
        </p:blipFill>
        <p:spPr bwMode="auto">
          <a:xfrm>
            <a:off x="-1" y="0"/>
            <a:ext cx="91586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700808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программы воспитания и социализации студентов ПОО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42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904621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134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0049" y="260648"/>
            <a:ext cx="4218384" cy="6150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4"/>
          <p:cNvSpPr/>
          <p:nvPr/>
        </p:nvSpPr>
        <p:spPr>
          <a:xfrm>
            <a:off x="416073" y="1729877"/>
            <a:ext cx="39576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all" dirty="0" smtClean="0">
                <a:solidFill>
                  <a:schemeClr val="bg1"/>
                </a:solidFill>
              </a:rPr>
              <a:t>ОСНОВНЫЕ НАПРАВЛЕНИЯ ВОСПИТАТЕЛЬНОЙ РАБОТЫ</a:t>
            </a:r>
            <a:endParaRPr lang="en-US" sz="3600" b="1" cap="all" dirty="0">
              <a:solidFill>
                <a:schemeClr val="bg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933826" y="3109409"/>
            <a:ext cx="557213" cy="742951"/>
            <a:chOff x="4943474" y="4980343"/>
            <a:chExt cx="557213" cy="742951"/>
          </a:xfrm>
        </p:grpSpPr>
        <p:sp>
          <p:nvSpPr>
            <p:cNvPr id="30" name="Oval 29"/>
            <p:cNvSpPr/>
            <p:nvPr/>
          </p:nvSpPr>
          <p:spPr>
            <a:xfrm>
              <a:off x="4943474" y="4980343"/>
              <a:ext cx="557213" cy="7429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5012147" y="5186445"/>
              <a:ext cx="419867" cy="330751"/>
            </a:xfrm>
            <a:custGeom>
              <a:avLst/>
              <a:gdLst>
                <a:gd name="T0" fmla="*/ 1537 w 3353"/>
                <a:gd name="T1" fmla="*/ 1264 h 1982"/>
                <a:gd name="T2" fmla="*/ 1848 w 3353"/>
                <a:gd name="T3" fmla="*/ 1122 h 1982"/>
                <a:gd name="T4" fmla="*/ 1868 w 3353"/>
                <a:gd name="T5" fmla="*/ 1021 h 1982"/>
                <a:gd name="T6" fmla="*/ 1486 w 3353"/>
                <a:gd name="T7" fmla="*/ 874 h 1982"/>
                <a:gd name="T8" fmla="*/ 1537 w 3353"/>
                <a:gd name="T9" fmla="*/ 687 h 1982"/>
                <a:gd name="T10" fmla="*/ 1676 w 3353"/>
                <a:gd name="T11" fmla="*/ 401 h 1982"/>
                <a:gd name="T12" fmla="*/ 1481 w 3353"/>
                <a:gd name="T13" fmla="*/ 773 h 1982"/>
                <a:gd name="T14" fmla="*/ 1481 w 3353"/>
                <a:gd name="T15" fmla="*/ 1209 h 1982"/>
                <a:gd name="T16" fmla="*/ 1676 w 3353"/>
                <a:gd name="T17" fmla="*/ 1581 h 1982"/>
                <a:gd name="T18" fmla="*/ 1871 w 3353"/>
                <a:gd name="T19" fmla="*/ 1209 h 1982"/>
                <a:gd name="T20" fmla="*/ 1871 w 3353"/>
                <a:gd name="T21" fmla="*/ 773 h 1982"/>
                <a:gd name="T22" fmla="*/ 1676 w 3353"/>
                <a:gd name="T23" fmla="*/ 401 h 1982"/>
                <a:gd name="T24" fmla="*/ 642 w 3353"/>
                <a:gd name="T25" fmla="*/ 160 h 1982"/>
                <a:gd name="T26" fmla="*/ 307 w 3353"/>
                <a:gd name="T27" fmla="*/ 404 h 1982"/>
                <a:gd name="T28" fmla="*/ 115 w 3353"/>
                <a:gd name="T29" fmla="*/ 774 h 1982"/>
                <a:gd name="T30" fmla="*/ 115 w 3353"/>
                <a:gd name="T31" fmla="*/ 1207 h 1982"/>
                <a:gd name="T32" fmla="*/ 307 w 3353"/>
                <a:gd name="T33" fmla="*/ 1578 h 1982"/>
                <a:gd name="T34" fmla="*/ 642 w 3353"/>
                <a:gd name="T35" fmla="*/ 1822 h 1982"/>
                <a:gd name="T36" fmla="*/ 1065 w 3353"/>
                <a:gd name="T37" fmla="*/ 1891 h 1982"/>
                <a:gd name="T38" fmla="*/ 1454 w 3353"/>
                <a:gd name="T39" fmla="*/ 1766 h 1982"/>
                <a:gd name="T40" fmla="*/ 1492 w 3353"/>
                <a:gd name="T41" fmla="*/ 1474 h 1982"/>
                <a:gd name="T42" fmla="*/ 1368 w 3353"/>
                <a:gd name="T43" fmla="*/ 1065 h 1982"/>
                <a:gd name="T44" fmla="*/ 1432 w 3353"/>
                <a:gd name="T45" fmla="*/ 635 h 1982"/>
                <a:gd name="T46" fmla="*/ 1564 w 3353"/>
                <a:gd name="T47" fmla="*/ 292 h 1982"/>
                <a:gd name="T48" fmla="*/ 1203 w 3353"/>
                <a:gd name="T49" fmla="*/ 113 h 1982"/>
                <a:gd name="T50" fmla="*/ 2217 w 3353"/>
                <a:gd name="T51" fmla="*/ 99 h 1982"/>
                <a:gd name="T52" fmla="*/ 1842 w 3353"/>
                <a:gd name="T53" fmla="*/ 252 h 1982"/>
                <a:gd name="T54" fmla="*/ 1893 w 3353"/>
                <a:gd name="T55" fmla="*/ 569 h 1982"/>
                <a:gd name="T56" fmla="*/ 1988 w 3353"/>
                <a:gd name="T57" fmla="*/ 991 h 1982"/>
                <a:gd name="T58" fmla="*/ 1893 w 3353"/>
                <a:gd name="T59" fmla="*/ 1412 h 1982"/>
                <a:gd name="T60" fmla="*/ 1842 w 3353"/>
                <a:gd name="T61" fmla="*/ 1730 h 1982"/>
                <a:gd name="T62" fmla="*/ 2217 w 3353"/>
                <a:gd name="T63" fmla="*/ 1883 h 1982"/>
                <a:gd name="T64" fmla="*/ 2644 w 3353"/>
                <a:gd name="T65" fmla="*/ 1847 h 1982"/>
                <a:gd name="T66" fmla="*/ 2998 w 3353"/>
                <a:gd name="T67" fmla="*/ 1629 h 1982"/>
                <a:gd name="T68" fmla="*/ 3217 w 3353"/>
                <a:gd name="T69" fmla="*/ 1276 h 1982"/>
                <a:gd name="T70" fmla="*/ 3251 w 3353"/>
                <a:gd name="T71" fmla="*/ 845 h 1982"/>
                <a:gd name="T72" fmla="*/ 3089 w 3353"/>
                <a:gd name="T73" fmla="*/ 458 h 1982"/>
                <a:gd name="T74" fmla="*/ 2774 w 3353"/>
                <a:gd name="T75" fmla="*/ 190 h 1982"/>
                <a:gd name="T76" fmla="*/ 2359 w 3353"/>
                <a:gd name="T77" fmla="*/ 88 h 1982"/>
                <a:gd name="T78" fmla="*/ 1367 w 3353"/>
                <a:gd name="T79" fmla="*/ 73 h 1982"/>
                <a:gd name="T80" fmla="*/ 1732 w 3353"/>
                <a:gd name="T81" fmla="*/ 223 h 1982"/>
                <a:gd name="T82" fmla="*/ 2129 w 3353"/>
                <a:gd name="T83" fmla="*/ 26 h 1982"/>
                <a:gd name="T84" fmla="*/ 2598 w 3353"/>
                <a:gd name="T85" fmla="*/ 28 h 1982"/>
                <a:gd name="T86" fmla="*/ 3005 w 3353"/>
                <a:gd name="T87" fmla="*/ 238 h 1982"/>
                <a:gd name="T88" fmla="*/ 3274 w 3353"/>
                <a:gd name="T89" fmla="*/ 605 h 1982"/>
                <a:gd name="T90" fmla="*/ 3349 w 3353"/>
                <a:gd name="T91" fmla="*/ 1072 h 1982"/>
                <a:gd name="T92" fmla="*/ 3203 w 3353"/>
                <a:gd name="T93" fmla="*/ 1512 h 1982"/>
                <a:gd name="T94" fmla="*/ 2882 w 3353"/>
                <a:gd name="T95" fmla="*/ 1833 h 1982"/>
                <a:gd name="T96" fmla="*/ 2440 w 3353"/>
                <a:gd name="T97" fmla="*/ 1978 h 1982"/>
                <a:gd name="T98" fmla="*/ 1986 w 3353"/>
                <a:gd name="T99" fmla="*/ 1909 h 1982"/>
                <a:gd name="T100" fmla="*/ 1622 w 3353"/>
                <a:gd name="T101" fmla="*/ 1758 h 1982"/>
                <a:gd name="T102" fmla="*/ 1224 w 3353"/>
                <a:gd name="T103" fmla="*/ 1955 h 1982"/>
                <a:gd name="T104" fmla="*/ 755 w 3353"/>
                <a:gd name="T105" fmla="*/ 1954 h 1982"/>
                <a:gd name="T106" fmla="*/ 347 w 3353"/>
                <a:gd name="T107" fmla="*/ 1743 h 1982"/>
                <a:gd name="T108" fmla="*/ 78 w 3353"/>
                <a:gd name="T109" fmla="*/ 1377 h 1982"/>
                <a:gd name="T110" fmla="*/ 3 w 3353"/>
                <a:gd name="T111" fmla="*/ 910 h 1982"/>
                <a:gd name="T112" fmla="*/ 149 w 3353"/>
                <a:gd name="T113" fmla="*/ 470 h 1982"/>
                <a:gd name="T114" fmla="*/ 470 w 3353"/>
                <a:gd name="T115" fmla="*/ 149 h 1982"/>
                <a:gd name="T116" fmla="*/ 912 w 3353"/>
                <a:gd name="T117" fmla="*/ 3 h 1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53" h="1982">
                  <a:moveTo>
                    <a:pt x="1615" y="1409"/>
                  </a:moveTo>
                  <a:lnTo>
                    <a:pt x="1747" y="1409"/>
                  </a:lnTo>
                  <a:lnTo>
                    <a:pt x="1747" y="1453"/>
                  </a:lnTo>
                  <a:lnTo>
                    <a:pt x="1615" y="1453"/>
                  </a:lnTo>
                  <a:lnTo>
                    <a:pt x="1615" y="1409"/>
                  </a:lnTo>
                  <a:close/>
                  <a:moveTo>
                    <a:pt x="1537" y="1264"/>
                  </a:moveTo>
                  <a:lnTo>
                    <a:pt x="1799" y="1264"/>
                  </a:lnTo>
                  <a:lnTo>
                    <a:pt x="1799" y="1308"/>
                  </a:lnTo>
                  <a:lnTo>
                    <a:pt x="1537" y="1308"/>
                  </a:lnTo>
                  <a:lnTo>
                    <a:pt x="1537" y="1264"/>
                  </a:lnTo>
                  <a:close/>
                  <a:moveTo>
                    <a:pt x="1504" y="1122"/>
                  </a:moveTo>
                  <a:lnTo>
                    <a:pt x="1848" y="1122"/>
                  </a:lnTo>
                  <a:lnTo>
                    <a:pt x="1848" y="1166"/>
                  </a:lnTo>
                  <a:lnTo>
                    <a:pt x="1504" y="1166"/>
                  </a:lnTo>
                  <a:lnTo>
                    <a:pt x="1504" y="1122"/>
                  </a:lnTo>
                  <a:close/>
                  <a:moveTo>
                    <a:pt x="1486" y="976"/>
                  </a:moveTo>
                  <a:lnTo>
                    <a:pt x="1868" y="976"/>
                  </a:lnTo>
                  <a:lnTo>
                    <a:pt x="1868" y="1021"/>
                  </a:lnTo>
                  <a:lnTo>
                    <a:pt x="1486" y="1021"/>
                  </a:lnTo>
                  <a:lnTo>
                    <a:pt x="1486" y="976"/>
                  </a:lnTo>
                  <a:close/>
                  <a:moveTo>
                    <a:pt x="1486" y="830"/>
                  </a:moveTo>
                  <a:lnTo>
                    <a:pt x="1855" y="830"/>
                  </a:lnTo>
                  <a:lnTo>
                    <a:pt x="1855" y="874"/>
                  </a:lnTo>
                  <a:lnTo>
                    <a:pt x="1486" y="874"/>
                  </a:lnTo>
                  <a:lnTo>
                    <a:pt x="1486" y="830"/>
                  </a:lnTo>
                  <a:close/>
                  <a:moveTo>
                    <a:pt x="1537" y="687"/>
                  </a:moveTo>
                  <a:lnTo>
                    <a:pt x="1827" y="687"/>
                  </a:lnTo>
                  <a:lnTo>
                    <a:pt x="1827" y="732"/>
                  </a:lnTo>
                  <a:lnTo>
                    <a:pt x="1537" y="732"/>
                  </a:lnTo>
                  <a:lnTo>
                    <a:pt x="1537" y="687"/>
                  </a:lnTo>
                  <a:close/>
                  <a:moveTo>
                    <a:pt x="1604" y="529"/>
                  </a:moveTo>
                  <a:lnTo>
                    <a:pt x="1736" y="529"/>
                  </a:lnTo>
                  <a:lnTo>
                    <a:pt x="1736" y="573"/>
                  </a:lnTo>
                  <a:lnTo>
                    <a:pt x="1604" y="573"/>
                  </a:lnTo>
                  <a:lnTo>
                    <a:pt x="1604" y="529"/>
                  </a:lnTo>
                  <a:close/>
                  <a:moveTo>
                    <a:pt x="1676" y="401"/>
                  </a:moveTo>
                  <a:lnTo>
                    <a:pt x="1633" y="455"/>
                  </a:lnTo>
                  <a:lnTo>
                    <a:pt x="1593" y="513"/>
                  </a:lnTo>
                  <a:lnTo>
                    <a:pt x="1558" y="574"/>
                  </a:lnTo>
                  <a:lnTo>
                    <a:pt x="1527" y="638"/>
                  </a:lnTo>
                  <a:lnTo>
                    <a:pt x="1502" y="704"/>
                  </a:lnTo>
                  <a:lnTo>
                    <a:pt x="1481" y="773"/>
                  </a:lnTo>
                  <a:lnTo>
                    <a:pt x="1467" y="844"/>
                  </a:lnTo>
                  <a:lnTo>
                    <a:pt x="1458" y="916"/>
                  </a:lnTo>
                  <a:lnTo>
                    <a:pt x="1455" y="991"/>
                  </a:lnTo>
                  <a:lnTo>
                    <a:pt x="1458" y="1065"/>
                  </a:lnTo>
                  <a:lnTo>
                    <a:pt x="1467" y="1138"/>
                  </a:lnTo>
                  <a:lnTo>
                    <a:pt x="1481" y="1209"/>
                  </a:lnTo>
                  <a:lnTo>
                    <a:pt x="1502" y="1278"/>
                  </a:lnTo>
                  <a:lnTo>
                    <a:pt x="1527" y="1344"/>
                  </a:lnTo>
                  <a:lnTo>
                    <a:pt x="1558" y="1408"/>
                  </a:lnTo>
                  <a:lnTo>
                    <a:pt x="1593" y="1468"/>
                  </a:lnTo>
                  <a:lnTo>
                    <a:pt x="1633" y="1527"/>
                  </a:lnTo>
                  <a:lnTo>
                    <a:pt x="1676" y="1581"/>
                  </a:lnTo>
                  <a:lnTo>
                    <a:pt x="1721" y="1527"/>
                  </a:lnTo>
                  <a:lnTo>
                    <a:pt x="1760" y="1468"/>
                  </a:lnTo>
                  <a:lnTo>
                    <a:pt x="1795" y="1408"/>
                  </a:lnTo>
                  <a:lnTo>
                    <a:pt x="1826" y="1344"/>
                  </a:lnTo>
                  <a:lnTo>
                    <a:pt x="1850" y="1278"/>
                  </a:lnTo>
                  <a:lnTo>
                    <a:pt x="1871" y="1209"/>
                  </a:lnTo>
                  <a:lnTo>
                    <a:pt x="1886" y="1138"/>
                  </a:lnTo>
                  <a:lnTo>
                    <a:pt x="1895" y="1065"/>
                  </a:lnTo>
                  <a:lnTo>
                    <a:pt x="1898" y="991"/>
                  </a:lnTo>
                  <a:lnTo>
                    <a:pt x="1895" y="916"/>
                  </a:lnTo>
                  <a:lnTo>
                    <a:pt x="1886" y="844"/>
                  </a:lnTo>
                  <a:lnTo>
                    <a:pt x="1871" y="773"/>
                  </a:lnTo>
                  <a:lnTo>
                    <a:pt x="1850" y="704"/>
                  </a:lnTo>
                  <a:lnTo>
                    <a:pt x="1826" y="638"/>
                  </a:lnTo>
                  <a:lnTo>
                    <a:pt x="1795" y="574"/>
                  </a:lnTo>
                  <a:lnTo>
                    <a:pt x="1760" y="513"/>
                  </a:lnTo>
                  <a:lnTo>
                    <a:pt x="1721" y="455"/>
                  </a:lnTo>
                  <a:lnTo>
                    <a:pt x="1676" y="401"/>
                  </a:lnTo>
                  <a:close/>
                  <a:moveTo>
                    <a:pt x="994" y="89"/>
                  </a:moveTo>
                  <a:lnTo>
                    <a:pt x="920" y="92"/>
                  </a:lnTo>
                  <a:lnTo>
                    <a:pt x="847" y="100"/>
                  </a:lnTo>
                  <a:lnTo>
                    <a:pt x="776" y="115"/>
                  </a:lnTo>
                  <a:lnTo>
                    <a:pt x="708" y="134"/>
                  </a:lnTo>
                  <a:lnTo>
                    <a:pt x="642" y="160"/>
                  </a:lnTo>
                  <a:lnTo>
                    <a:pt x="578" y="190"/>
                  </a:lnTo>
                  <a:lnTo>
                    <a:pt x="518" y="224"/>
                  </a:lnTo>
                  <a:lnTo>
                    <a:pt x="460" y="263"/>
                  </a:lnTo>
                  <a:lnTo>
                    <a:pt x="405" y="306"/>
                  </a:lnTo>
                  <a:lnTo>
                    <a:pt x="355" y="353"/>
                  </a:lnTo>
                  <a:lnTo>
                    <a:pt x="307" y="404"/>
                  </a:lnTo>
                  <a:lnTo>
                    <a:pt x="264" y="458"/>
                  </a:lnTo>
                  <a:lnTo>
                    <a:pt x="225" y="516"/>
                  </a:lnTo>
                  <a:lnTo>
                    <a:pt x="191" y="577"/>
                  </a:lnTo>
                  <a:lnTo>
                    <a:pt x="161" y="640"/>
                  </a:lnTo>
                  <a:lnTo>
                    <a:pt x="135" y="706"/>
                  </a:lnTo>
                  <a:lnTo>
                    <a:pt x="115" y="774"/>
                  </a:lnTo>
                  <a:lnTo>
                    <a:pt x="101" y="845"/>
                  </a:lnTo>
                  <a:lnTo>
                    <a:pt x="93" y="917"/>
                  </a:lnTo>
                  <a:lnTo>
                    <a:pt x="90" y="991"/>
                  </a:lnTo>
                  <a:lnTo>
                    <a:pt x="93" y="1065"/>
                  </a:lnTo>
                  <a:lnTo>
                    <a:pt x="101" y="1137"/>
                  </a:lnTo>
                  <a:lnTo>
                    <a:pt x="115" y="1207"/>
                  </a:lnTo>
                  <a:lnTo>
                    <a:pt x="135" y="1276"/>
                  </a:lnTo>
                  <a:lnTo>
                    <a:pt x="161" y="1342"/>
                  </a:lnTo>
                  <a:lnTo>
                    <a:pt x="191" y="1405"/>
                  </a:lnTo>
                  <a:lnTo>
                    <a:pt x="225" y="1466"/>
                  </a:lnTo>
                  <a:lnTo>
                    <a:pt x="264" y="1524"/>
                  </a:lnTo>
                  <a:lnTo>
                    <a:pt x="307" y="1578"/>
                  </a:lnTo>
                  <a:lnTo>
                    <a:pt x="355" y="1629"/>
                  </a:lnTo>
                  <a:lnTo>
                    <a:pt x="405" y="1676"/>
                  </a:lnTo>
                  <a:lnTo>
                    <a:pt x="460" y="1719"/>
                  </a:lnTo>
                  <a:lnTo>
                    <a:pt x="518" y="1758"/>
                  </a:lnTo>
                  <a:lnTo>
                    <a:pt x="578" y="1792"/>
                  </a:lnTo>
                  <a:lnTo>
                    <a:pt x="642" y="1822"/>
                  </a:lnTo>
                  <a:lnTo>
                    <a:pt x="708" y="1847"/>
                  </a:lnTo>
                  <a:lnTo>
                    <a:pt x="776" y="1867"/>
                  </a:lnTo>
                  <a:lnTo>
                    <a:pt x="847" y="1882"/>
                  </a:lnTo>
                  <a:lnTo>
                    <a:pt x="920" y="1890"/>
                  </a:lnTo>
                  <a:lnTo>
                    <a:pt x="994" y="1893"/>
                  </a:lnTo>
                  <a:lnTo>
                    <a:pt x="1065" y="1891"/>
                  </a:lnTo>
                  <a:lnTo>
                    <a:pt x="1135" y="1883"/>
                  </a:lnTo>
                  <a:lnTo>
                    <a:pt x="1203" y="1868"/>
                  </a:lnTo>
                  <a:lnTo>
                    <a:pt x="1269" y="1850"/>
                  </a:lnTo>
                  <a:lnTo>
                    <a:pt x="1333" y="1827"/>
                  </a:lnTo>
                  <a:lnTo>
                    <a:pt x="1395" y="1799"/>
                  </a:lnTo>
                  <a:lnTo>
                    <a:pt x="1454" y="1766"/>
                  </a:lnTo>
                  <a:lnTo>
                    <a:pt x="1510" y="1730"/>
                  </a:lnTo>
                  <a:lnTo>
                    <a:pt x="1564" y="1690"/>
                  </a:lnTo>
                  <a:lnTo>
                    <a:pt x="1613" y="1646"/>
                  </a:lnTo>
                  <a:lnTo>
                    <a:pt x="1569" y="1592"/>
                  </a:lnTo>
                  <a:lnTo>
                    <a:pt x="1529" y="1535"/>
                  </a:lnTo>
                  <a:lnTo>
                    <a:pt x="1492" y="1474"/>
                  </a:lnTo>
                  <a:lnTo>
                    <a:pt x="1460" y="1412"/>
                  </a:lnTo>
                  <a:lnTo>
                    <a:pt x="1432" y="1347"/>
                  </a:lnTo>
                  <a:lnTo>
                    <a:pt x="1408" y="1280"/>
                  </a:lnTo>
                  <a:lnTo>
                    <a:pt x="1390" y="1210"/>
                  </a:lnTo>
                  <a:lnTo>
                    <a:pt x="1376" y="1138"/>
                  </a:lnTo>
                  <a:lnTo>
                    <a:pt x="1368" y="1065"/>
                  </a:lnTo>
                  <a:lnTo>
                    <a:pt x="1365" y="991"/>
                  </a:lnTo>
                  <a:lnTo>
                    <a:pt x="1368" y="916"/>
                  </a:lnTo>
                  <a:lnTo>
                    <a:pt x="1376" y="843"/>
                  </a:lnTo>
                  <a:lnTo>
                    <a:pt x="1390" y="772"/>
                  </a:lnTo>
                  <a:lnTo>
                    <a:pt x="1408" y="702"/>
                  </a:lnTo>
                  <a:lnTo>
                    <a:pt x="1432" y="635"/>
                  </a:lnTo>
                  <a:lnTo>
                    <a:pt x="1460" y="569"/>
                  </a:lnTo>
                  <a:lnTo>
                    <a:pt x="1492" y="507"/>
                  </a:lnTo>
                  <a:lnTo>
                    <a:pt x="1529" y="447"/>
                  </a:lnTo>
                  <a:lnTo>
                    <a:pt x="1569" y="390"/>
                  </a:lnTo>
                  <a:lnTo>
                    <a:pt x="1613" y="336"/>
                  </a:lnTo>
                  <a:lnTo>
                    <a:pt x="1564" y="292"/>
                  </a:lnTo>
                  <a:lnTo>
                    <a:pt x="1510" y="252"/>
                  </a:lnTo>
                  <a:lnTo>
                    <a:pt x="1454" y="216"/>
                  </a:lnTo>
                  <a:lnTo>
                    <a:pt x="1395" y="183"/>
                  </a:lnTo>
                  <a:lnTo>
                    <a:pt x="1333" y="155"/>
                  </a:lnTo>
                  <a:lnTo>
                    <a:pt x="1269" y="131"/>
                  </a:lnTo>
                  <a:lnTo>
                    <a:pt x="1203" y="113"/>
                  </a:lnTo>
                  <a:lnTo>
                    <a:pt x="1135" y="99"/>
                  </a:lnTo>
                  <a:lnTo>
                    <a:pt x="1065" y="91"/>
                  </a:lnTo>
                  <a:lnTo>
                    <a:pt x="994" y="89"/>
                  </a:lnTo>
                  <a:close/>
                  <a:moveTo>
                    <a:pt x="2359" y="88"/>
                  </a:moveTo>
                  <a:lnTo>
                    <a:pt x="2288" y="91"/>
                  </a:lnTo>
                  <a:lnTo>
                    <a:pt x="2217" y="99"/>
                  </a:lnTo>
                  <a:lnTo>
                    <a:pt x="2149" y="113"/>
                  </a:lnTo>
                  <a:lnTo>
                    <a:pt x="2083" y="131"/>
                  </a:lnTo>
                  <a:lnTo>
                    <a:pt x="2020" y="155"/>
                  </a:lnTo>
                  <a:lnTo>
                    <a:pt x="1958" y="183"/>
                  </a:lnTo>
                  <a:lnTo>
                    <a:pt x="1899" y="214"/>
                  </a:lnTo>
                  <a:lnTo>
                    <a:pt x="1842" y="252"/>
                  </a:lnTo>
                  <a:lnTo>
                    <a:pt x="1789" y="292"/>
                  </a:lnTo>
                  <a:lnTo>
                    <a:pt x="1739" y="336"/>
                  </a:lnTo>
                  <a:lnTo>
                    <a:pt x="1783" y="389"/>
                  </a:lnTo>
                  <a:lnTo>
                    <a:pt x="1824" y="447"/>
                  </a:lnTo>
                  <a:lnTo>
                    <a:pt x="1861" y="507"/>
                  </a:lnTo>
                  <a:lnTo>
                    <a:pt x="1893" y="569"/>
                  </a:lnTo>
                  <a:lnTo>
                    <a:pt x="1921" y="635"/>
                  </a:lnTo>
                  <a:lnTo>
                    <a:pt x="1944" y="702"/>
                  </a:lnTo>
                  <a:lnTo>
                    <a:pt x="1963" y="772"/>
                  </a:lnTo>
                  <a:lnTo>
                    <a:pt x="1976" y="843"/>
                  </a:lnTo>
                  <a:lnTo>
                    <a:pt x="1985" y="916"/>
                  </a:lnTo>
                  <a:lnTo>
                    <a:pt x="1988" y="991"/>
                  </a:lnTo>
                  <a:lnTo>
                    <a:pt x="1985" y="1065"/>
                  </a:lnTo>
                  <a:lnTo>
                    <a:pt x="1976" y="1138"/>
                  </a:lnTo>
                  <a:lnTo>
                    <a:pt x="1963" y="1210"/>
                  </a:lnTo>
                  <a:lnTo>
                    <a:pt x="1944" y="1279"/>
                  </a:lnTo>
                  <a:lnTo>
                    <a:pt x="1921" y="1347"/>
                  </a:lnTo>
                  <a:lnTo>
                    <a:pt x="1893" y="1412"/>
                  </a:lnTo>
                  <a:lnTo>
                    <a:pt x="1861" y="1474"/>
                  </a:lnTo>
                  <a:lnTo>
                    <a:pt x="1824" y="1535"/>
                  </a:lnTo>
                  <a:lnTo>
                    <a:pt x="1783" y="1592"/>
                  </a:lnTo>
                  <a:lnTo>
                    <a:pt x="1739" y="1646"/>
                  </a:lnTo>
                  <a:lnTo>
                    <a:pt x="1789" y="1689"/>
                  </a:lnTo>
                  <a:lnTo>
                    <a:pt x="1842" y="1730"/>
                  </a:lnTo>
                  <a:lnTo>
                    <a:pt x="1899" y="1766"/>
                  </a:lnTo>
                  <a:lnTo>
                    <a:pt x="1958" y="1799"/>
                  </a:lnTo>
                  <a:lnTo>
                    <a:pt x="2020" y="1827"/>
                  </a:lnTo>
                  <a:lnTo>
                    <a:pt x="2083" y="1850"/>
                  </a:lnTo>
                  <a:lnTo>
                    <a:pt x="2149" y="1868"/>
                  </a:lnTo>
                  <a:lnTo>
                    <a:pt x="2217" y="1883"/>
                  </a:lnTo>
                  <a:lnTo>
                    <a:pt x="2288" y="1891"/>
                  </a:lnTo>
                  <a:lnTo>
                    <a:pt x="2359" y="1893"/>
                  </a:lnTo>
                  <a:lnTo>
                    <a:pt x="2433" y="1890"/>
                  </a:lnTo>
                  <a:lnTo>
                    <a:pt x="2505" y="1882"/>
                  </a:lnTo>
                  <a:lnTo>
                    <a:pt x="2576" y="1867"/>
                  </a:lnTo>
                  <a:lnTo>
                    <a:pt x="2644" y="1847"/>
                  </a:lnTo>
                  <a:lnTo>
                    <a:pt x="2710" y="1822"/>
                  </a:lnTo>
                  <a:lnTo>
                    <a:pt x="2774" y="1792"/>
                  </a:lnTo>
                  <a:lnTo>
                    <a:pt x="2835" y="1758"/>
                  </a:lnTo>
                  <a:lnTo>
                    <a:pt x="2893" y="1719"/>
                  </a:lnTo>
                  <a:lnTo>
                    <a:pt x="2947" y="1676"/>
                  </a:lnTo>
                  <a:lnTo>
                    <a:pt x="2998" y="1629"/>
                  </a:lnTo>
                  <a:lnTo>
                    <a:pt x="3045" y="1578"/>
                  </a:lnTo>
                  <a:lnTo>
                    <a:pt x="3089" y="1524"/>
                  </a:lnTo>
                  <a:lnTo>
                    <a:pt x="3128" y="1466"/>
                  </a:lnTo>
                  <a:lnTo>
                    <a:pt x="3163" y="1405"/>
                  </a:lnTo>
                  <a:lnTo>
                    <a:pt x="3193" y="1342"/>
                  </a:lnTo>
                  <a:lnTo>
                    <a:pt x="3217" y="1276"/>
                  </a:lnTo>
                  <a:lnTo>
                    <a:pt x="3237" y="1207"/>
                  </a:lnTo>
                  <a:lnTo>
                    <a:pt x="3251" y="1137"/>
                  </a:lnTo>
                  <a:lnTo>
                    <a:pt x="3261" y="1065"/>
                  </a:lnTo>
                  <a:lnTo>
                    <a:pt x="3264" y="991"/>
                  </a:lnTo>
                  <a:lnTo>
                    <a:pt x="3261" y="917"/>
                  </a:lnTo>
                  <a:lnTo>
                    <a:pt x="3251" y="845"/>
                  </a:lnTo>
                  <a:lnTo>
                    <a:pt x="3237" y="774"/>
                  </a:lnTo>
                  <a:lnTo>
                    <a:pt x="3217" y="706"/>
                  </a:lnTo>
                  <a:lnTo>
                    <a:pt x="3193" y="640"/>
                  </a:lnTo>
                  <a:lnTo>
                    <a:pt x="3163" y="577"/>
                  </a:lnTo>
                  <a:lnTo>
                    <a:pt x="3128" y="516"/>
                  </a:lnTo>
                  <a:lnTo>
                    <a:pt x="3089" y="458"/>
                  </a:lnTo>
                  <a:lnTo>
                    <a:pt x="3045" y="404"/>
                  </a:lnTo>
                  <a:lnTo>
                    <a:pt x="2998" y="353"/>
                  </a:lnTo>
                  <a:lnTo>
                    <a:pt x="2947" y="306"/>
                  </a:lnTo>
                  <a:lnTo>
                    <a:pt x="2893" y="263"/>
                  </a:lnTo>
                  <a:lnTo>
                    <a:pt x="2835" y="224"/>
                  </a:lnTo>
                  <a:lnTo>
                    <a:pt x="2774" y="190"/>
                  </a:lnTo>
                  <a:lnTo>
                    <a:pt x="2710" y="159"/>
                  </a:lnTo>
                  <a:lnTo>
                    <a:pt x="2644" y="134"/>
                  </a:lnTo>
                  <a:lnTo>
                    <a:pt x="2576" y="115"/>
                  </a:lnTo>
                  <a:lnTo>
                    <a:pt x="2505" y="100"/>
                  </a:lnTo>
                  <a:lnTo>
                    <a:pt x="2433" y="91"/>
                  </a:lnTo>
                  <a:lnTo>
                    <a:pt x="2359" y="88"/>
                  </a:lnTo>
                  <a:close/>
                  <a:moveTo>
                    <a:pt x="994" y="0"/>
                  </a:moveTo>
                  <a:lnTo>
                    <a:pt x="1072" y="3"/>
                  </a:lnTo>
                  <a:lnTo>
                    <a:pt x="1149" y="12"/>
                  </a:lnTo>
                  <a:lnTo>
                    <a:pt x="1224" y="26"/>
                  </a:lnTo>
                  <a:lnTo>
                    <a:pt x="1297" y="47"/>
                  </a:lnTo>
                  <a:lnTo>
                    <a:pt x="1367" y="73"/>
                  </a:lnTo>
                  <a:lnTo>
                    <a:pt x="1435" y="103"/>
                  </a:lnTo>
                  <a:lnTo>
                    <a:pt x="1500" y="138"/>
                  </a:lnTo>
                  <a:lnTo>
                    <a:pt x="1562" y="178"/>
                  </a:lnTo>
                  <a:lnTo>
                    <a:pt x="1622" y="223"/>
                  </a:lnTo>
                  <a:lnTo>
                    <a:pt x="1676" y="271"/>
                  </a:lnTo>
                  <a:lnTo>
                    <a:pt x="1732" y="223"/>
                  </a:lnTo>
                  <a:lnTo>
                    <a:pt x="1791" y="178"/>
                  </a:lnTo>
                  <a:lnTo>
                    <a:pt x="1853" y="138"/>
                  </a:lnTo>
                  <a:lnTo>
                    <a:pt x="1917" y="103"/>
                  </a:lnTo>
                  <a:lnTo>
                    <a:pt x="1986" y="73"/>
                  </a:lnTo>
                  <a:lnTo>
                    <a:pt x="2056" y="47"/>
                  </a:lnTo>
                  <a:lnTo>
                    <a:pt x="2129" y="26"/>
                  </a:lnTo>
                  <a:lnTo>
                    <a:pt x="2204" y="12"/>
                  </a:lnTo>
                  <a:lnTo>
                    <a:pt x="2280" y="3"/>
                  </a:lnTo>
                  <a:lnTo>
                    <a:pt x="2359" y="0"/>
                  </a:lnTo>
                  <a:lnTo>
                    <a:pt x="2440" y="3"/>
                  </a:lnTo>
                  <a:lnTo>
                    <a:pt x="2520" y="13"/>
                  </a:lnTo>
                  <a:lnTo>
                    <a:pt x="2598" y="28"/>
                  </a:lnTo>
                  <a:lnTo>
                    <a:pt x="2673" y="50"/>
                  </a:lnTo>
                  <a:lnTo>
                    <a:pt x="2745" y="78"/>
                  </a:lnTo>
                  <a:lnTo>
                    <a:pt x="2815" y="111"/>
                  </a:lnTo>
                  <a:lnTo>
                    <a:pt x="2882" y="149"/>
                  </a:lnTo>
                  <a:lnTo>
                    <a:pt x="2945" y="191"/>
                  </a:lnTo>
                  <a:lnTo>
                    <a:pt x="3005" y="238"/>
                  </a:lnTo>
                  <a:lnTo>
                    <a:pt x="3061" y="291"/>
                  </a:lnTo>
                  <a:lnTo>
                    <a:pt x="3113" y="346"/>
                  </a:lnTo>
                  <a:lnTo>
                    <a:pt x="3161" y="406"/>
                  </a:lnTo>
                  <a:lnTo>
                    <a:pt x="3203" y="470"/>
                  </a:lnTo>
                  <a:lnTo>
                    <a:pt x="3241" y="535"/>
                  </a:lnTo>
                  <a:lnTo>
                    <a:pt x="3274" y="605"/>
                  </a:lnTo>
                  <a:lnTo>
                    <a:pt x="3302" y="678"/>
                  </a:lnTo>
                  <a:lnTo>
                    <a:pt x="3324" y="753"/>
                  </a:lnTo>
                  <a:lnTo>
                    <a:pt x="3339" y="831"/>
                  </a:lnTo>
                  <a:lnTo>
                    <a:pt x="3349" y="910"/>
                  </a:lnTo>
                  <a:lnTo>
                    <a:pt x="3353" y="991"/>
                  </a:lnTo>
                  <a:lnTo>
                    <a:pt x="3349" y="1072"/>
                  </a:lnTo>
                  <a:lnTo>
                    <a:pt x="3339" y="1151"/>
                  </a:lnTo>
                  <a:lnTo>
                    <a:pt x="3324" y="1229"/>
                  </a:lnTo>
                  <a:lnTo>
                    <a:pt x="3302" y="1304"/>
                  </a:lnTo>
                  <a:lnTo>
                    <a:pt x="3274" y="1377"/>
                  </a:lnTo>
                  <a:lnTo>
                    <a:pt x="3241" y="1446"/>
                  </a:lnTo>
                  <a:lnTo>
                    <a:pt x="3203" y="1512"/>
                  </a:lnTo>
                  <a:lnTo>
                    <a:pt x="3161" y="1576"/>
                  </a:lnTo>
                  <a:lnTo>
                    <a:pt x="3113" y="1636"/>
                  </a:lnTo>
                  <a:lnTo>
                    <a:pt x="3061" y="1691"/>
                  </a:lnTo>
                  <a:lnTo>
                    <a:pt x="3005" y="1743"/>
                  </a:lnTo>
                  <a:lnTo>
                    <a:pt x="2945" y="1790"/>
                  </a:lnTo>
                  <a:lnTo>
                    <a:pt x="2882" y="1833"/>
                  </a:lnTo>
                  <a:lnTo>
                    <a:pt x="2815" y="1871"/>
                  </a:lnTo>
                  <a:lnTo>
                    <a:pt x="2745" y="1904"/>
                  </a:lnTo>
                  <a:lnTo>
                    <a:pt x="2673" y="1931"/>
                  </a:lnTo>
                  <a:lnTo>
                    <a:pt x="2598" y="1954"/>
                  </a:lnTo>
                  <a:lnTo>
                    <a:pt x="2520" y="1969"/>
                  </a:lnTo>
                  <a:lnTo>
                    <a:pt x="2440" y="1978"/>
                  </a:lnTo>
                  <a:lnTo>
                    <a:pt x="2359" y="1982"/>
                  </a:lnTo>
                  <a:lnTo>
                    <a:pt x="2280" y="1979"/>
                  </a:lnTo>
                  <a:lnTo>
                    <a:pt x="2204" y="1970"/>
                  </a:lnTo>
                  <a:lnTo>
                    <a:pt x="2129" y="1956"/>
                  </a:lnTo>
                  <a:lnTo>
                    <a:pt x="2056" y="1935"/>
                  </a:lnTo>
                  <a:lnTo>
                    <a:pt x="1986" y="1909"/>
                  </a:lnTo>
                  <a:lnTo>
                    <a:pt x="1917" y="1879"/>
                  </a:lnTo>
                  <a:lnTo>
                    <a:pt x="1853" y="1844"/>
                  </a:lnTo>
                  <a:lnTo>
                    <a:pt x="1791" y="1804"/>
                  </a:lnTo>
                  <a:lnTo>
                    <a:pt x="1732" y="1758"/>
                  </a:lnTo>
                  <a:lnTo>
                    <a:pt x="1676" y="1710"/>
                  </a:lnTo>
                  <a:lnTo>
                    <a:pt x="1622" y="1758"/>
                  </a:lnTo>
                  <a:lnTo>
                    <a:pt x="1562" y="1804"/>
                  </a:lnTo>
                  <a:lnTo>
                    <a:pt x="1500" y="1844"/>
                  </a:lnTo>
                  <a:lnTo>
                    <a:pt x="1435" y="1879"/>
                  </a:lnTo>
                  <a:lnTo>
                    <a:pt x="1367" y="1909"/>
                  </a:lnTo>
                  <a:lnTo>
                    <a:pt x="1297" y="1935"/>
                  </a:lnTo>
                  <a:lnTo>
                    <a:pt x="1224" y="1955"/>
                  </a:lnTo>
                  <a:lnTo>
                    <a:pt x="1149" y="1970"/>
                  </a:lnTo>
                  <a:lnTo>
                    <a:pt x="1072" y="1979"/>
                  </a:lnTo>
                  <a:lnTo>
                    <a:pt x="994" y="1982"/>
                  </a:lnTo>
                  <a:lnTo>
                    <a:pt x="912" y="1978"/>
                  </a:lnTo>
                  <a:lnTo>
                    <a:pt x="833" y="1969"/>
                  </a:lnTo>
                  <a:lnTo>
                    <a:pt x="755" y="1954"/>
                  </a:lnTo>
                  <a:lnTo>
                    <a:pt x="679" y="1931"/>
                  </a:lnTo>
                  <a:lnTo>
                    <a:pt x="607" y="1904"/>
                  </a:lnTo>
                  <a:lnTo>
                    <a:pt x="537" y="1871"/>
                  </a:lnTo>
                  <a:lnTo>
                    <a:pt x="470" y="1833"/>
                  </a:lnTo>
                  <a:lnTo>
                    <a:pt x="407" y="1790"/>
                  </a:lnTo>
                  <a:lnTo>
                    <a:pt x="347" y="1743"/>
                  </a:lnTo>
                  <a:lnTo>
                    <a:pt x="292" y="1691"/>
                  </a:lnTo>
                  <a:lnTo>
                    <a:pt x="239" y="1636"/>
                  </a:lnTo>
                  <a:lnTo>
                    <a:pt x="192" y="1576"/>
                  </a:lnTo>
                  <a:lnTo>
                    <a:pt x="149" y="1512"/>
                  </a:lnTo>
                  <a:lnTo>
                    <a:pt x="111" y="1446"/>
                  </a:lnTo>
                  <a:lnTo>
                    <a:pt x="78" y="1377"/>
                  </a:lnTo>
                  <a:lnTo>
                    <a:pt x="51" y="1304"/>
                  </a:lnTo>
                  <a:lnTo>
                    <a:pt x="29" y="1229"/>
                  </a:lnTo>
                  <a:lnTo>
                    <a:pt x="13" y="1151"/>
                  </a:lnTo>
                  <a:lnTo>
                    <a:pt x="3" y="1072"/>
                  </a:lnTo>
                  <a:lnTo>
                    <a:pt x="0" y="991"/>
                  </a:lnTo>
                  <a:lnTo>
                    <a:pt x="3" y="910"/>
                  </a:lnTo>
                  <a:lnTo>
                    <a:pt x="13" y="831"/>
                  </a:lnTo>
                  <a:lnTo>
                    <a:pt x="29" y="753"/>
                  </a:lnTo>
                  <a:lnTo>
                    <a:pt x="51" y="678"/>
                  </a:lnTo>
                  <a:lnTo>
                    <a:pt x="78" y="605"/>
                  </a:lnTo>
                  <a:lnTo>
                    <a:pt x="111" y="535"/>
                  </a:lnTo>
                  <a:lnTo>
                    <a:pt x="149" y="470"/>
                  </a:lnTo>
                  <a:lnTo>
                    <a:pt x="192" y="406"/>
                  </a:lnTo>
                  <a:lnTo>
                    <a:pt x="239" y="346"/>
                  </a:lnTo>
                  <a:lnTo>
                    <a:pt x="292" y="291"/>
                  </a:lnTo>
                  <a:lnTo>
                    <a:pt x="347" y="238"/>
                  </a:lnTo>
                  <a:lnTo>
                    <a:pt x="407" y="191"/>
                  </a:lnTo>
                  <a:lnTo>
                    <a:pt x="470" y="149"/>
                  </a:lnTo>
                  <a:lnTo>
                    <a:pt x="537" y="111"/>
                  </a:lnTo>
                  <a:lnTo>
                    <a:pt x="607" y="78"/>
                  </a:lnTo>
                  <a:lnTo>
                    <a:pt x="679" y="50"/>
                  </a:lnTo>
                  <a:lnTo>
                    <a:pt x="755" y="28"/>
                  </a:lnTo>
                  <a:lnTo>
                    <a:pt x="833" y="13"/>
                  </a:lnTo>
                  <a:lnTo>
                    <a:pt x="912" y="3"/>
                  </a:lnTo>
                  <a:lnTo>
                    <a:pt x="99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902836" y="1199281"/>
            <a:ext cx="557213" cy="742951"/>
            <a:chOff x="4943474" y="1957778"/>
            <a:chExt cx="557213" cy="742951"/>
          </a:xfrm>
        </p:grpSpPr>
        <p:sp>
          <p:nvSpPr>
            <p:cNvPr id="28" name="Oval 27"/>
            <p:cNvSpPr/>
            <p:nvPr/>
          </p:nvSpPr>
          <p:spPr>
            <a:xfrm>
              <a:off x="4943474" y="1957778"/>
              <a:ext cx="557213" cy="7429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5038531" y="2159779"/>
              <a:ext cx="355895" cy="416707"/>
              <a:chOff x="3702050" y="3495675"/>
              <a:chExt cx="377825" cy="331788"/>
            </a:xfrm>
            <a:solidFill>
              <a:schemeClr val="bg1"/>
            </a:solidFill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3914775" y="3692525"/>
                <a:ext cx="117475" cy="82550"/>
              </a:xfrm>
              <a:custGeom>
                <a:avLst/>
                <a:gdLst>
                  <a:gd name="T0" fmla="*/ 973 w 1042"/>
                  <a:gd name="T1" fmla="*/ 0 h 726"/>
                  <a:gd name="T2" fmla="*/ 991 w 1042"/>
                  <a:gd name="T3" fmla="*/ 4 h 726"/>
                  <a:gd name="T4" fmla="*/ 1007 w 1042"/>
                  <a:gd name="T5" fmla="*/ 10 h 726"/>
                  <a:gd name="T6" fmla="*/ 1022 w 1042"/>
                  <a:gd name="T7" fmla="*/ 21 h 726"/>
                  <a:gd name="T8" fmla="*/ 1033 w 1042"/>
                  <a:gd name="T9" fmla="*/ 35 h 726"/>
                  <a:gd name="T10" fmla="*/ 1039 w 1042"/>
                  <a:gd name="T11" fmla="*/ 52 h 726"/>
                  <a:gd name="T12" fmla="*/ 1042 w 1042"/>
                  <a:gd name="T13" fmla="*/ 69 h 726"/>
                  <a:gd name="T14" fmla="*/ 1039 w 1042"/>
                  <a:gd name="T15" fmla="*/ 87 h 726"/>
                  <a:gd name="T16" fmla="*/ 1033 w 1042"/>
                  <a:gd name="T17" fmla="*/ 103 h 726"/>
                  <a:gd name="T18" fmla="*/ 1022 w 1042"/>
                  <a:gd name="T19" fmla="*/ 117 h 726"/>
                  <a:gd name="T20" fmla="*/ 436 w 1042"/>
                  <a:gd name="T21" fmla="*/ 706 h 726"/>
                  <a:gd name="T22" fmla="*/ 422 w 1042"/>
                  <a:gd name="T23" fmla="*/ 717 h 726"/>
                  <a:gd name="T24" fmla="*/ 406 w 1042"/>
                  <a:gd name="T25" fmla="*/ 723 h 726"/>
                  <a:gd name="T26" fmla="*/ 388 w 1042"/>
                  <a:gd name="T27" fmla="*/ 726 h 726"/>
                  <a:gd name="T28" fmla="*/ 371 w 1042"/>
                  <a:gd name="T29" fmla="*/ 723 h 726"/>
                  <a:gd name="T30" fmla="*/ 354 w 1042"/>
                  <a:gd name="T31" fmla="*/ 717 h 726"/>
                  <a:gd name="T32" fmla="*/ 340 w 1042"/>
                  <a:gd name="T33" fmla="*/ 706 h 726"/>
                  <a:gd name="T34" fmla="*/ 20 w 1042"/>
                  <a:gd name="T35" fmla="*/ 384 h 726"/>
                  <a:gd name="T36" fmla="*/ 9 w 1042"/>
                  <a:gd name="T37" fmla="*/ 369 h 726"/>
                  <a:gd name="T38" fmla="*/ 2 w 1042"/>
                  <a:gd name="T39" fmla="*/ 353 h 726"/>
                  <a:gd name="T40" fmla="*/ 0 w 1042"/>
                  <a:gd name="T41" fmla="*/ 335 h 726"/>
                  <a:gd name="T42" fmla="*/ 2 w 1042"/>
                  <a:gd name="T43" fmla="*/ 318 h 726"/>
                  <a:gd name="T44" fmla="*/ 9 w 1042"/>
                  <a:gd name="T45" fmla="*/ 302 h 726"/>
                  <a:gd name="T46" fmla="*/ 20 w 1042"/>
                  <a:gd name="T47" fmla="*/ 287 h 726"/>
                  <a:gd name="T48" fmla="*/ 34 w 1042"/>
                  <a:gd name="T49" fmla="*/ 275 h 726"/>
                  <a:gd name="T50" fmla="*/ 51 w 1042"/>
                  <a:gd name="T51" fmla="*/ 269 h 726"/>
                  <a:gd name="T52" fmla="*/ 68 w 1042"/>
                  <a:gd name="T53" fmla="*/ 267 h 726"/>
                  <a:gd name="T54" fmla="*/ 85 w 1042"/>
                  <a:gd name="T55" fmla="*/ 269 h 726"/>
                  <a:gd name="T56" fmla="*/ 101 w 1042"/>
                  <a:gd name="T57" fmla="*/ 275 h 726"/>
                  <a:gd name="T58" fmla="*/ 116 w 1042"/>
                  <a:gd name="T59" fmla="*/ 287 h 726"/>
                  <a:gd name="T60" fmla="*/ 389 w 1042"/>
                  <a:gd name="T61" fmla="*/ 561 h 726"/>
                  <a:gd name="T62" fmla="*/ 926 w 1042"/>
                  <a:gd name="T63" fmla="*/ 21 h 726"/>
                  <a:gd name="T64" fmla="*/ 940 w 1042"/>
                  <a:gd name="T65" fmla="*/ 10 h 726"/>
                  <a:gd name="T66" fmla="*/ 956 w 1042"/>
                  <a:gd name="T67" fmla="*/ 4 h 726"/>
                  <a:gd name="T68" fmla="*/ 973 w 1042"/>
                  <a:gd name="T69" fmla="*/ 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42" h="726">
                    <a:moveTo>
                      <a:pt x="973" y="0"/>
                    </a:moveTo>
                    <a:lnTo>
                      <a:pt x="991" y="4"/>
                    </a:lnTo>
                    <a:lnTo>
                      <a:pt x="1007" y="10"/>
                    </a:lnTo>
                    <a:lnTo>
                      <a:pt x="1022" y="21"/>
                    </a:lnTo>
                    <a:lnTo>
                      <a:pt x="1033" y="35"/>
                    </a:lnTo>
                    <a:lnTo>
                      <a:pt x="1039" y="52"/>
                    </a:lnTo>
                    <a:lnTo>
                      <a:pt x="1042" y="69"/>
                    </a:lnTo>
                    <a:lnTo>
                      <a:pt x="1039" y="87"/>
                    </a:lnTo>
                    <a:lnTo>
                      <a:pt x="1033" y="103"/>
                    </a:lnTo>
                    <a:lnTo>
                      <a:pt x="1022" y="117"/>
                    </a:lnTo>
                    <a:lnTo>
                      <a:pt x="436" y="706"/>
                    </a:lnTo>
                    <a:lnTo>
                      <a:pt x="422" y="717"/>
                    </a:lnTo>
                    <a:lnTo>
                      <a:pt x="406" y="723"/>
                    </a:lnTo>
                    <a:lnTo>
                      <a:pt x="388" y="726"/>
                    </a:lnTo>
                    <a:lnTo>
                      <a:pt x="371" y="723"/>
                    </a:lnTo>
                    <a:lnTo>
                      <a:pt x="354" y="717"/>
                    </a:lnTo>
                    <a:lnTo>
                      <a:pt x="340" y="706"/>
                    </a:lnTo>
                    <a:lnTo>
                      <a:pt x="20" y="384"/>
                    </a:lnTo>
                    <a:lnTo>
                      <a:pt x="9" y="369"/>
                    </a:lnTo>
                    <a:lnTo>
                      <a:pt x="2" y="353"/>
                    </a:lnTo>
                    <a:lnTo>
                      <a:pt x="0" y="335"/>
                    </a:lnTo>
                    <a:lnTo>
                      <a:pt x="2" y="318"/>
                    </a:lnTo>
                    <a:lnTo>
                      <a:pt x="9" y="302"/>
                    </a:lnTo>
                    <a:lnTo>
                      <a:pt x="20" y="287"/>
                    </a:lnTo>
                    <a:lnTo>
                      <a:pt x="34" y="275"/>
                    </a:lnTo>
                    <a:lnTo>
                      <a:pt x="51" y="269"/>
                    </a:lnTo>
                    <a:lnTo>
                      <a:pt x="68" y="267"/>
                    </a:lnTo>
                    <a:lnTo>
                      <a:pt x="85" y="269"/>
                    </a:lnTo>
                    <a:lnTo>
                      <a:pt x="101" y="275"/>
                    </a:lnTo>
                    <a:lnTo>
                      <a:pt x="116" y="287"/>
                    </a:lnTo>
                    <a:lnTo>
                      <a:pt x="389" y="561"/>
                    </a:lnTo>
                    <a:lnTo>
                      <a:pt x="926" y="21"/>
                    </a:lnTo>
                    <a:lnTo>
                      <a:pt x="940" y="10"/>
                    </a:lnTo>
                    <a:lnTo>
                      <a:pt x="956" y="4"/>
                    </a:lnTo>
                    <a:lnTo>
                      <a:pt x="9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3702050" y="3495675"/>
                <a:ext cx="377825" cy="331788"/>
              </a:xfrm>
              <a:custGeom>
                <a:avLst/>
                <a:gdLst>
                  <a:gd name="T0" fmla="*/ 1838 w 3329"/>
                  <a:gd name="T1" fmla="*/ 1431 h 2927"/>
                  <a:gd name="T2" fmla="*/ 1568 w 3329"/>
                  <a:gd name="T3" fmla="*/ 1950 h 2927"/>
                  <a:gd name="T4" fmla="*/ 1746 w 3329"/>
                  <a:gd name="T5" fmla="*/ 2516 h 2927"/>
                  <a:gd name="T6" fmla="*/ 2262 w 3329"/>
                  <a:gd name="T7" fmla="*/ 2787 h 2927"/>
                  <a:gd name="T8" fmla="*/ 2825 w 3329"/>
                  <a:gd name="T9" fmla="*/ 2608 h 2927"/>
                  <a:gd name="T10" fmla="*/ 3095 w 3329"/>
                  <a:gd name="T11" fmla="*/ 2090 h 2927"/>
                  <a:gd name="T12" fmla="*/ 2917 w 3329"/>
                  <a:gd name="T13" fmla="*/ 1523 h 2927"/>
                  <a:gd name="T14" fmla="*/ 2401 w 3329"/>
                  <a:gd name="T15" fmla="*/ 1252 h 2927"/>
                  <a:gd name="T16" fmla="*/ 650 w 3329"/>
                  <a:gd name="T17" fmla="*/ 550 h 2927"/>
                  <a:gd name="T18" fmla="*/ 410 w 3329"/>
                  <a:gd name="T19" fmla="*/ 1029 h 2927"/>
                  <a:gd name="T20" fmla="*/ 594 w 3329"/>
                  <a:gd name="T21" fmla="*/ 1597 h 2927"/>
                  <a:gd name="T22" fmla="*/ 1068 w 3329"/>
                  <a:gd name="T23" fmla="*/ 2067 h 2927"/>
                  <a:gd name="T24" fmla="*/ 1469 w 3329"/>
                  <a:gd name="T25" fmla="*/ 2288 h 2927"/>
                  <a:gd name="T26" fmla="*/ 1500 w 3329"/>
                  <a:gd name="T27" fmla="*/ 1667 h 2927"/>
                  <a:gd name="T28" fmla="*/ 1917 w 3329"/>
                  <a:gd name="T29" fmla="*/ 1214 h 2927"/>
                  <a:gd name="T30" fmla="*/ 2534 w 3329"/>
                  <a:gd name="T31" fmla="*/ 1136 h 2927"/>
                  <a:gd name="T32" fmla="*/ 2919 w 3329"/>
                  <a:gd name="T33" fmla="*/ 1148 h 2927"/>
                  <a:gd name="T34" fmla="*/ 2761 w 3329"/>
                  <a:gd name="T35" fmla="*/ 633 h 2927"/>
                  <a:gd name="T36" fmla="*/ 2306 w 3329"/>
                  <a:gd name="T37" fmla="*/ 410 h 2927"/>
                  <a:gd name="T38" fmla="*/ 1873 w 3329"/>
                  <a:gd name="T39" fmla="*/ 610 h 2927"/>
                  <a:gd name="T40" fmla="*/ 1681 w 3329"/>
                  <a:gd name="T41" fmla="*/ 905 h 2927"/>
                  <a:gd name="T42" fmla="*/ 1525 w 3329"/>
                  <a:gd name="T43" fmla="*/ 700 h 2927"/>
                  <a:gd name="T44" fmla="*/ 1131 w 3329"/>
                  <a:gd name="T45" fmla="*/ 421 h 2927"/>
                  <a:gd name="T46" fmla="*/ 615 w 3329"/>
                  <a:gd name="T47" fmla="*/ 244 h 2927"/>
                  <a:gd name="T48" fmla="*/ 206 w 3329"/>
                  <a:gd name="T49" fmla="*/ 722 h 2927"/>
                  <a:gd name="T50" fmla="*/ 197 w 3329"/>
                  <a:gd name="T51" fmla="*/ 1429 h 2927"/>
                  <a:gd name="T52" fmla="*/ 775 w 3329"/>
                  <a:gd name="T53" fmla="*/ 2180 h 2927"/>
                  <a:gd name="T54" fmla="*/ 1285 w 3329"/>
                  <a:gd name="T55" fmla="*/ 2544 h 2927"/>
                  <a:gd name="T56" fmla="*/ 1560 w 3329"/>
                  <a:gd name="T57" fmla="*/ 2699 h 2927"/>
                  <a:gd name="T58" fmla="*/ 1604 w 3329"/>
                  <a:gd name="T59" fmla="*/ 2570 h 2927"/>
                  <a:gd name="T60" fmla="*/ 1282 w 3329"/>
                  <a:gd name="T61" fmla="*/ 2383 h 2927"/>
                  <a:gd name="T62" fmla="*/ 695 w 3329"/>
                  <a:gd name="T63" fmla="*/ 1922 h 2927"/>
                  <a:gd name="T64" fmla="*/ 286 w 3329"/>
                  <a:gd name="T65" fmla="*/ 1241 h 2927"/>
                  <a:gd name="T66" fmla="*/ 396 w 3329"/>
                  <a:gd name="T67" fmla="*/ 642 h 2927"/>
                  <a:gd name="T68" fmla="*/ 833 w 3329"/>
                  <a:gd name="T69" fmla="*/ 299 h 2927"/>
                  <a:gd name="T70" fmla="*/ 1367 w 3329"/>
                  <a:gd name="T71" fmla="*/ 365 h 2927"/>
                  <a:gd name="T72" fmla="*/ 1734 w 3329"/>
                  <a:gd name="T73" fmla="*/ 564 h 2927"/>
                  <a:gd name="T74" fmla="*/ 2186 w 3329"/>
                  <a:gd name="T75" fmla="*/ 284 h 2927"/>
                  <a:gd name="T76" fmla="*/ 2719 w 3329"/>
                  <a:gd name="T77" fmla="*/ 409 h 2927"/>
                  <a:gd name="T78" fmla="*/ 3033 w 3329"/>
                  <a:gd name="T79" fmla="*/ 888 h 2927"/>
                  <a:gd name="T80" fmla="*/ 3029 w 3329"/>
                  <a:gd name="T81" fmla="*/ 1445 h 2927"/>
                  <a:gd name="T82" fmla="*/ 3190 w 3329"/>
                  <a:gd name="T83" fmla="*/ 1017 h 2927"/>
                  <a:gd name="T84" fmla="*/ 2933 w 3329"/>
                  <a:gd name="T85" fmla="*/ 418 h 2927"/>
                  <a:gd name="T86" fmla="*/ 2379 w 3329"/>
                  <a:gd name="T87" fmla="*/ 140 h 2927"/>
                  <a:gd name="T88" fmla="*/ 1815 w 3329"/>
                  <a:gd name="T89" fmla="*/ 297 h 2927"/>
                  <a:gd name="T90" fmla="*/ 1567 w 3329"/>
                  <a:gd name="T91" fmla="*/ 339 h 2927"/>
                  <a:gd name="T92" fmla="*/ 1022 w 3329"/>
                  <a:gd name="T93" fmla="*/ 136 h 2927"/>
                  <a:gd name="T94" fmla="*/ 1550 w 3329"/>
                  <a:gd name="T95" fmla="*/ 157 h 2927"/>
                  <a:gd name="T96" fmla="*/ 2099 w 3329"/>
                  <a:gd name="T97" fmla="*/ 23 h 2927"/>
                  <a:gd name="T98" fmla="*/ 2755 w 3329"/>
                  <a:gd name="T99" fmla="*/ 112 h 2927"/>
                  <a:gd name="T100" fmla="*/ 3225 w 3329"/>
                  <a:gd name="T101" fmla="*/ 614 h 2927"/>
                  <a:gd name="T102" fmla="*/ 3299 w 3329"/>
                  <a:gd name="T103" fmla="*/ 1346 h 2927"/>
                  <a:gd name="T104" fmla="*/ 3234 w 3329"/>
                  <a:gd name="T105" fmla="*/ 2020 h 2927"/>
                  <a:gd name="T106" fmla="*/ 3016 w 3329"/>
                  <a:gd name="T107" fmla="*/ 2609 h 2927"/>
                  <a:gd name="T108" fmla="*/ 2478 w 3329"/>
                  <a:gd name="T109" fmla="*/ 2915 h 2927"/>
                  <a:gd name="T110" fmla="*/ 1872 w 3329"/>
                  <a:gd name="T111" fmla="*/ 2800 h 2927"/>
                  <a:gd name="T112" fmla="*/ 1649 w 3329"/>
                  <a:gd name="T113" fmla="*/ 2893 h 2927"/>
                  <a:gd name="T114" fmla="*/ 1390 w 3329"/>
                  <a:gd name="T115" fmla="*/ 2765 h 2927"/>
                  <a:gd name="T116" fmla="*/ 1004 w 3329"/>
                  <a:gd name="T117" fmla="*/ 2525 h 2927"/>
                  <a:gd name="T118" fmla="*/ 353 w 3329"/>
                  <a:gd name="T119" fmla="*/ 1954 h 2927"/>
                  <a:gd name="T120" fmla="*/ 4 w 3329"/>
                  <a:gd name="T121" fmla="*/ 1181 h 2927"/>
                  <a:gd name="T122" fmla="*/ 180 w 3329"/>
                  <a:gd name="T123" fmla="*/ 475 h 2927"/>
                  <a:gd name="T124" fmla="*/ 714 w 3329"/>
                  <a:gd name="T125" fmla="*/ 51 h 2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29" h="2927">
                    <a:moveTo>
                      <a:pt x="2331" y="1249"/>
                    </a:moveTo>
                    <a:lnTo>
                      <a:pt x="2262" y="1252"/>
                    </a:lnTo>
                    <a:lnTo>
                      <a:pt x="2194" y="1262"/>
                    </a:lnTo>
                    <a:lnTo>
                      <a:pt x="2127" y="1277"/>
                    </a:lnTo>
                    <a:lnTo>
                      <a:pt x="2064" y="1298"/>
                    </a:lnTo>
                    <a:lnTo>
                      <a:pt x="2003" y="1323"/>
                    </a:lnTo>
                    <a:lnTo>
                      <a:pt x="1945" y="1355"/>
                    </a:lnTo>
                    <a:lnTo>
                      <a:pt x="1889" y="1390"/>
                    </a:lnTo>
                    <a:lnTo>
                      <a:pt x="1838" y="1431"/>
                    </a:lnTo>
                    <a:lnTo>
                      <a:pt x="1789" y="1476"/>
                    </a:lnTo>
                    <a:lnTo>
                      <a:pt x="1746" y="1523"/>
                    </a:lnTo>
                    <a:lnTo>
                      <a:pt x="1705" y="1576"/>
                    </a:lnTo>
                    <a:lnTo>
                      <a:pt x="1670" y="1631"/>
                    </a:lnTo>
                    <a:lnTo>
                      <a:pt x="1639" y="1690"/>
                    </a:lnTo>
                    <a:lnTo>
                      <a:pt x="1612" y="1752"/>
                    </a:lnTo>
                    <a:lnTo>
                      <a:pt x="1592" y="1816"/>
                    </a:lnTo>
                    <a:lnTo>
                      <a:pt x="1577" y="1882"/>
                    </a:lnTo>
                    <a:lnTo>
                      <a:pt x="1568" y="1950"/>
                    </a:lnTo>
                    <a:lnTo>
                      <a:pt x="1565" y="2020"/>
                    </a:lnTo>
                    <a:lnTo>
                      <a:pt x="1568" y="2090"/>
                    </a:lnTo>
                    <a:lnTo>
                      <a:pt x="1577" y="2158"/>
                    </a:lnTo>
                    <a:lnTo>
                      <a:pt x="1592" y="2225"/>
                    </a:lnTo>
                    <a:lnTo>
                      <a:pt x="1612" y="2289"/>
                    </a:lnTo>
                    <a:lnTo>
                      <a:pt x="1639" y="2349"/>
                    </a:lnTo>
                    <a:lnTo>
                      <a:pt x="1670" y="2408"/>
                    </a:lnTo>
                    <a:lnTo>
                      <a:pt x="1705" y="2464"/>
                    </a:lnTo>
                    <a:lnTo>
                      <a:pt x="1746" y="2516"/>
                    </a:lnTo>
                    <a:lnTo>
                      <a:pt x="1789" y="2565"/>
                    </a:lnTo>
                    <a:lnTo>
                      <a:pt x="1838" y="2608"/>
                    </a:lnTo>
                    <a:lnTo>
                      <a:pt x="1889" y="2649"/>
                    </a:lnTo>
                    <a:lnTo>
                      <a:pt x="1945" y="2684"/>
                    </a:lnTo>
                    <a:lnTo>
                      <a:pt x="2003" y="2716"/>
                    </a:lnTo>
                    <a:lnTo>
                      <a:pt x="2064" y="2742"/>
                    </a:lnTo>
                    <a:lnTo>
                      <a:pt x="2127" y="2762"/>
                    </a:lnTo>
                    <a:lnTo>
                      <a:pt x="2194" y="2778"/>
                    </a:lnTo>
                    <a:lnTo>
                      <a:pt x="2262" y="2787"/>
                    </a:lnTo>
                    <a:lnTo>
                      <a:pt x="2331" y="2790"/>
                    </a:lnTo>
                    <a:lnTo>
                      <a:pt x="2401" y="2787"/>
                    </a:lnTo>
                    <a:lnTo>
                      <a:pt x="2469" y="2778"/>
                    </a:lnTo>
                    <a:lnTo>
                      <a:pt x="2534" y="2762"/>
                    </a:lnTo>
                    <a:lnTo>
                      <a:pt x="2598" y="2742"/>
                    </a:lnTo>
                    <a:lnTo>
                      <a:pt x="2660" y="2716"/>
                    </a:lnTo>
                    <a:lnTo>
                      <a:pt x="2718" y="2684"/>
                    </a:lnTo>
                    <a:lnTo>
                      <a:pt x="2773" y="2649"/>
                    </a:lnTo>
                    <a:lnTo>
                      <a:pt x="2825" y="2608"/>
                    </a:lnTo>
                    <a:lnTo>
                      <a:pt x="2873" y="2565"/>
                    </a:lnTo>
                    <a:lnTo>
                      <a:pt x="2917" y="2516"/>
                    </a:lnTo>
                    <a:lnTo>
                      <a:pt x="2957" y="2464"/>
                    </a:lnTo>
                    <a:lnTo>
                      <a:pt x="2993" y="2408"/>
                    </a:lnTo>
                    <a:lnTo>
                      <a:pt x="3024" y="2349"/>
                    </a:lnTo>
                    <a:lnTo>
                      <a:pt x="3049" y="2289"/>
                    </a:lnTo>
                    <a:lnTo>
                      <a:pt x="3070" y="2225"/>
                    </a:lnTo>
                    <a:lnTo>
                      <a:pt x="3086" y="2158"/>
                    </a:lnTo>
                    <a:lnTo>
                      <a:pt x="3095" y="2090"/>
                    </a:lnTo>
                    <a:lnTo>
                      <a:pt x="3098" y="2020"/>
                    </a:lnTo>
                    <a:lnTo>
                      <a:pt x="3095" y="1950"/>
                    </a:lnTo>
                    <a:lnTo>
                      <a:pt x="3086" y="1882"/>
                    </a:lnTo>
                    <a:lnTo>
                      <a:pt x="3070" y="1816"/>
                    </a:lnTo>
                    <a:lnTo>
                      <a:pt x="3049" y="1752"/>
                    </a:lnTo>
                    <a:lnTo>
                      <a:pt x="3024" y="1690"/>
                    </a:lnTo>
                    <a:lnTo>
                      <a:pt x="2993" y="1631"/>
                    </a:lnTo>
                    <a:lnTo>
                      <a:pt x="2957" y="1576"/>
                    </a:lnTo>
                    <a:lnTo>
                      <a:pt x="2917" y="1523"/>
                    </a:lnTo>
                    <a:lnTo>
                      <a:pt x="2873" y="1476"/>
                    </a:lnTo>
                    <a:lnTo>
                      <a:pt x="2825" y="1431"/>
                    </a:lnTo>
                    <a:lnTo>
                      <a:pt x="2773" y="1390"/>
                    </a:lnTo>
                    <a:lnTo>
                      <a:pt x="2718" y="1355"/>
                    </a:lnTo>
                    <a:lnTo>
                      <a:pt x="2660" y="1323"/>
                    </a:lnTo>
                    <a:lnTo>
                      <a:pt x="2598" y="1298"/>
                    </a:lnTo>
                    <a:lnTo>
                      <a:pt x="2534" y="1277"/>
                    </a:lnTo>
                    <a:lnTo>
                      <a:pt x="2469" y="1262"/>
                    </a:lnTo>
                    <a:lnTo>
                      <a:pt x="2401" y="1252"/>
                    </a:lnTo>
                    <a:lnTo>
                      <a:pt x="2331" y="1249"/>
                    </a:lnTo>
                    <a:close/>
                    <a:moveTo>
                      <a:pt x="1022" y="410"/>
                    </a:moveTo>
                    <a:lnTo>
                      <a:pt x="963" y="413"/>
                    </a:lnTo>
                    <a:lnTo>
                      <a:pt x="906" y="422"/>
                    </a:lnTo>
                    <a:lnTo>
                      <a:pt x="850" y="437"/>
                    </a:lnTo>
                    <a:lnTo>
                      <a:pt x="797" y="458"/>
                    </a:lnTo>
                    <a:lnTo>
                      <a:pt x="745" y="484"/>
                    </a:lnTo>
                    <a:lnTo>
                      <a:pt x="697" y="515"/>
                    </a:lnTo>
                    <a:lnTo>
                      <a:pt x="650" y="550"/>
                    </a:lnTo>
                    <a:lnTo>
                      <a:pt x="608" y="590"/>
                    </a:lnTo>
                    <a:lnTo>
                      <a:pt x="568" y="633"/>
                    </a:lnTo>
                    <a:lnTo>
                      <a:pt x="533" y="681"/>
                    </a:lnTo>
                    <a:lnTo>
                      <a:pt x="501" y="732"/>
                    </a:lnTo>
                    <a:lnTo>
                      <a:pt x="474" y="786"/>
                    </a:lnTo>
                    <a:lnTo>
                      <a:pt x="450" y="843"/>
                    </a:lnTo>
                    <a:lnTo>
                      <a:pt x="432" y="903"/>
                    </a:lnTo>
                    <a:lnTo>
                      <a:pt x="419" y="965"/>
                    </a:lnTo>
                    <a:lnTo>
                      <a:pt x="410" y="1029"/>
                    </a:lnTo>
                    <a:lnTo>
                      <a:pt x="408" y="1095"/>
                    </a:lnTo>
                    <a:lnTo>
                      <a:pt x="411" y="1160"/>
                    </a:lnTo>
                    <a:lnTo>
                      <a:pt x="421" y="1226"/>
                    </a:lnTo>
                    <a:lnTo>
                      <a:pt x="437" y="1290"/>
                    </a:lnTo>
                    <a:lnTo>
                      <a:pt x="458" y="1353"/>
                    </a:lnTo>
                    <a:lnTo>
                      <a:pt x="486" y="1416"/>
                    </a:lnTo>
                    <a:lnTo>
                      <a:pt x="517" y="1478"/>
                    </a:lnTo>
                    <a:lnTo>
                      <a:pt x="553" y="1538"/>
                    </a:lnTo>
                    <a:lnTo>
                      <a:pt x="594" y="1597"/>
                    </a:lnTo>
                    <a:lnTo>
                      <a:pt x="637" y="1655"/>
                    </a:lnTo>
                    <a:lnTo>
                      <a:pt x="685" y="1712"/>
                    </a:lnTo>
                    <a:lnTo>
                      <a:pt x="734" y="1768"/>
                    </a:lnTo>
                    <a:lnTo>
                      <a:pt x="787" y="1822"/>
                    </a:lnTo>
                    <a:lnTo>
                      <a:pt x="841" y="1874"/>
                    </a:lnTo>
                    <a:lnTo>
                      <a:pt x="897" y="1925"/>
                    </a:lnTo>
                    <a:lnTo>
                      <a:pt x="953" y="1974"/>
                    </a:lnTo>
                    <a:lnTo>
                      <a:pt x="1011" y="2022"/>
                    </a:lnTo>
                    <a:lnTo>
                      <a:pt x="1068" y="2067"/>
                    </a:lnTo>
                    <a:lnTo>
                      <a:pt x="1126" y="2110"/>
                    </a:lnTo>
                    <a:lnTo>
                      <a:pt x="1183" y="2152"/>
                    </a:lnTo>
                    <a:lnTo>
                      <a:pt x="1239" y="2190"/>
                    </a:lnTo>
                    <a:lnTo>
                      <a:pt x="1293" y="2228"/>
                    </a:lnTo>
                    <a:lnTo>
                      <a:pt x="1347" y="2262"/>
                    </a:lnTo>
                    <a:lnTo>
                      <a:pt x="1397" y="2294"/>
                    </a:lnTo>
                    <a:lnTo>
                      <a:pt x="1446" y="2323"/>
                    </a:lnTo>
                    <a:lnTo>
                      <a:pt x="1491" y="2350"/>
                    </a:lnTo>
                    <a:lnTo>
                      <a:pt x="1469" y="2288"/>
                    </a:lnTo>
                    <a:lnTo>
                      <a:pt x="1452" y="2224"/>
                    </a:lnTo>
                    <a:lnTo>
                      <a:pt x="1439" y="2157"/>
                    </a:lnTo>
                    <a:lnTo>
                      <a:pt x="1432" y="2089"/>
                    </a:lnTo>
                    <a:lnTo>
                      <a:pt x="1429" y="2020"/>
                    </a:lnTo>
                    <a:lnTo>
                      <a:pt x="1432" y="1946"/>
                    </a:lnTo>
                    <a:lnTo>
                      <a:pt x="1441" y="1872"/>
                    </a:lnTo>
                    <a:lnTo>
                      <a:pt x="1455" y="1802"/>
                    </a:lnTo>
                    <a:lnTo>
                      <a:pt x="1475" y="1733"/>
                    </a:lnTo>
                    <a:lnTo>
                      <a:pt x="1500" y="1667"/>
                    </a:lnTo>
                    <a:lnTo>
                      <a:pt x="1530" y="1604"/>
                    </a:lnTo>
                    <a:lnTo>
                      <a:pt x="1564" y="1543"/>
                    </a:lnTo>
                    <a:lnTo>
                      <a:pt x="1603" y="1485"/>
                    </a:lnTo>
                    <a:lnTo>
                      <a:pt x="1647" y="1430"/>
                    </a:lnTo>
                    <a:lnTo>
                      <a:pt x="1693" y="1379"/>
                    </a:lnTo>
                    <a:lnTo>
                      <a:pt x="1745" y="1332"/>
                    </a:lnTo>
                    <a:lnTo>
                      <a:pt x="1798" y="1288"/>
                    </a:lnTo>
                    <a:lnTo>
                      <a:pt x="1857" y="1249"/>
                    </a:lnTo>
                    <a:lnTo>
                      <a:pt x="1917" y="1214"/>
                    </a:lnTo>
                    <a:lnTo>
                      <a:pt x="1980" y="1184"/>
                    </a:lnTo>
                    <a:lnTo>
                      <a:pt x="2047" y="1159"/>
                    </a:lnTo>
                    <a:lnTo>
                      <a:pt x="2114" y="1140"/>
                    </a:lnTo>
                    <a:lnTo>
                      <a:pt x="2185" y="1125"/>
                    </a:lnTo>
                    <a:lnTo>
                      <a:pt x="2258" y="1115"/>
                    </a:lnTo>
                    <a:lnTo>
                      <a:pt x="2331" y="1113"/>
                    </a:lnTo>
                    <a:lnTo>
                      <a:pt x="2400" y="1115"/>
                    </a:lnTo>
                    <a:lnTo>
                      <a:pt x="2468" y="1124"/>
                    </a:lnTo>
                    <a:lnTo>
                      <a:pt x="2534" y="1136"/>
                    </a:lnTo>
                    <a:lnTo>
                      <a:pt x="2599" y="1154"/>
                    </a:lnTo>
                    <a:lnTo>
                      <a:pt x="2662" y="1175"/>
                    </a:lnTo>
                    <a:lnTo>
                      <a:pt x="2721" y="1202"/>
                    </a:lnTo>
                    <a:lnTo>
                      <a:pt x="2779" y="1233"/>
                    </a:lnTo>
                    <a:lnTo>
                      <a:pt x="2834" y="1268"/>
                    </a:lnTo>
                    <a:lnTo>
                      <a:pt x="2887" y="1306"/>
                    </a:lnTo>
                    <a:lnTo>
                      <a:pt x="2902" y="1253"/>
                    </a:lnTo>
                    <a:lnTo>
                      <a:pt x="2912" y="1202"/>
                    </a:lnTo>
                    <a:lnTo>
                      <a:pt x="2919" y="1148"/>
                    </a:lnTo>
                    <a:lnTo>
                      <a:pt x="2921" y="1095"/>
                    </a:lnTo>
                    <a:lnTo>
                      <a:pt x="2918" y="1029"/>
                    </a:lnTo>
                    <a:lnTo>
                      <a:pt x="2910" y="965"/>
                    </a:lnTo>
                    <a:lnTo>
                      <a:pt x="2897" y="903"/>
                    </a:lnTo>
                    <a:lnTo>
                      <a:pt x="2878" y="843"/>
                    </a:lnTo>
                    <a:lnTo>
                      <a:pt x="2855" y="786"/>
                    </a:lnTo>
                    <a:lnTo>
                      <a:pt x="2827" y="732"/>
                    </a:lnTo>
                    <a:lnTo>
                      <a:pt x="2796" y="681"/>
                    </a:lnTo>
                    <a:lnTo>
                      <a:pt x="2761" y="633"/>
                    </a:lnTo>
                    <a:lnTo>
                      <a:pt x="2721" y="590"/>
                    </a:lnTo>
                    <a:lnTo>
                      <a:pt x="2678" y="550"/>
                    </a:lnTo>
                    <a:lnTo>
                      <a:pt x="2632" y="515"/>
                    </a:lnTo>
                    <a:lnTo>
                      <a:pt x="2584" y="484"/>
                    </a:lnTo>
                    <a:lnTo>
                      <a:pt x="2532" y="458"/>
                    </a:lnTo>
                    <a:lnTo>
                      <a:pt x="2479" y="437"/>
                    </a:lnTo>
                    <a:lnTo>
                      <a:pt x="2423" y="422"/>
                    </a:lnTo>
                    <a:lnTo>
                      <a:pt x="2366" y="413"/>
                    </a:lnTo>
                    <a:lnTo>
                      <a:pt x="2306" y="410"/>
                    </a:lnTo>
                    <a:lnTo>
                      <a:pt x="2252" y="413"/>
                    </a:lnTo>
                    <a:lnTo>
                      <a:pt x="2198" y="421"/>
                    </a:lnTo>
                    <a:lnTo>
                      <a:pt x="2146" y="434"/>
                    </a:lnTo>
                    <a:lnTo>
                      <a:pt x="2095" y="453"/>
                    </a:lnTo>
                    <a:lnTo>
                      <a:pt x="2046" y="475"/>
                    </a:lnTo>
                    <a:lnTo>
                      <a:pt x="1999" y="502"/>
                    </a:lnTo>
                    <a:lnTo>
                      <a:pt x="1955" y="534"/>
                    </a:lnTo>
                    <a:lnTo>
                      <a:pt x="1912" y="570"/>
                    </a:lnTo>
                    <a:lnTo>
                      <a:pt x="1873" y="610"/>
                    </a:lnTo>
                    <a:lnTo>
                      <a:pt x="1837" y="654"/>
                    </a:lnTo>
                    <a:lnTo>
                      <a:pt x="1804" y="700"/>
                    </a:lnTo>
                    <a:lnTo>
                      <a:pt x="1775" y="751"/>
                    </a:lnTo>
                    <a:lnTo>
                      <a:pt x="1750" y="804"/>
                    </a:lnTo>
                    <a:lnTo>
                      <a:pt x="1729" y="861"/>
                    </a:lnTo>
                    <a:lnTo>
                      <a:pt x="1722" y="876"/>
                    </a:lnTo>
                    <a:lnTo>
                      <a:pt x="1710" y="889"/>
                    </a:lnTo>
                    <a:lnTo>
                      <a:pt x="1697" y="899"/>
                    </a:lnTo>
                    <a:lnTo>
                      <a:pt x="1681" y="905"/>
                    </a:lnTo>
                    <a:lnTo>
                      <a:pt x="1664" y="907"/>
                    </a:lnTo>
                    <a:lnTo>
                      <a:pt x="1647" y="905"/>
                    </a:lnTo>
                    <a:lnTo>
                      <a:pt x="1632" y="899"/>
                    </a:lnTo>
                    <a:lnTo>
                      <a:pt x="1619" y="889"/>
                    </a:lnTo>
                    <a:lnTo>
                      <a:pt x="1607" y="876"/>
                    </a:lnTo>
                    <a:lnTo>
                      <a:pt x="1599" y="861"/>
                    </a:lnTo>
                    <a:lnTo>
                      <a:pt x="1579" y="804"/>
                    </a:lnTo>
                    <a:lnTo>
                      <a:pt x="1554" y="751"/>
                    </a:lnTo>
                    <a:lnTo>
                      <a:pt x="1525" y="700"/>
                    </a:lnTo>
                    <a:lnTo>
                      <a:pt x="1491" y="654"/>
                    </a:lnTo>
                    <a:lnTo>
                      <a:pt x="1456" y="610"/>
                    </a:lnTo>
                    <a:lnTo>
                      <a:pt x="1417" y="570"/>
                    </a:lnTo>
                    <a:lnTo>
                      <a:pt x="1374" y="534"/>
                    </a:lnTo>
                    <a:lnTo>
                      <a:pt x="1330" y="502"/>
                    </a:lnTo>
                    <a:lnTo>
                      <a:pt x="1283" y="475"/>
                    </a:lnTo>
                    <a:lnTo>
                      <a:pt x="1234" y="453"/>
                    </a:lnTo>
                    <a:lnTo>
                      <a:pt x="1183" y="434"/>
                    </a:lnTo>
                    <a:lnTo>
                      <a:pt x="1131" y="421"/>
                    </a:lnTo>
                    <a:lnTo>
                      <a:pt x="1077" y="413"/>
                    </a:lnTo>
                    <a:lnTo>
                      <a:pt x="1022" y="410"/>
                    </a:lnTo>
                    <a:close/>
                    <a:moveTo>
                      <a:pt x="1022" y="136"/>
                    </a:moveTo>
                    <a:lnTo>
                      <a:pt x="950" y="140"/>
                    </a:lnTo>
                    <a:lnTo>
                      <a:pt x="878" y="149"/>
                    </a:lnTo>
                    <a:lnTo>
                      <a:pt x="810" y="164"/>
                    </a:lnTo>
                    <a:lnTo>
                      <a:pt x="742" y="186"/>
                    </a:lnTo>
                    <a:lnTo>
                      <a:pt x="678" y="212"/>
                    </a:lnTo>
                    <a:lnTo>
                      <a:pt x="615" y="244"/>
                    </a:lnTo>
                    <a:lnTo>
                      <a:pt x="555" y="280"/>
                    </a:lnTo>
                    <a:lnTo>
                      <a:pt x="499" y="322"/>
                    </a:lnTo>
                    <a:lnTo>
                      <a:pt x="445" y="367"/>
                    </a:lnTo>
                    <a:lnTo>
                      <a:pt x="396" y="417"/>
                    </a:lnTo>
                    <a:lnTo>
                      <a:pt x="349" y="471"/>
                    </a:lnTo>
                    <a:lnTo>
                      <a:pt x="307" y="529"/>
                    </a:lnTo>
                    <a:lnTo>
                      <a:pt x="269" y="590"/>
                    </a:lnTo>
                    <a:lnTo>
                      <a:pt x="235" y="655"/>
                    </a:lnTo>
                    <a:lnTo>
                      <a:pt x="206" y="722"/>
                    </a:lnTo>
                    <a:lnTo>
                      <a:pt x="181" y="792"/>
                    </a:lnTo>
                    <a:lnTo>
                      <a:pt x="162" y="865"/>
                    </a:lnTo>
                    <a:lnTo>
                      <a:pt x="147" y="939"/>
                    </a:lnTo>
                    <a:lnTo>
                      <a:pt x="138" y="1016"/>
                    </a:lnTo>
                    <a:lnTo>
                      <a:pt x="136" y="1094"/>
                    </a:lnTo>
                    <a:lnTo>
                      <a:pt x="139" y="1178"/>
                    </a:lnTo>
                    <a:lnTo>
                      <a:pt x="151" y="1262"/>
                    </a:lnTo>
                    <a:lnTo>
                      <a:pt x="171" y="1346"/>
                    </a:lnTo>
                    <a:lnTo>
                      <a:pt x="197" y="1429"/>
                    </a:lnTo>
                    <a:lnTo>
                      <a:pt x="231" y="1513"/>
                    </a:lnTo>
                    <a:lnTo>
                      <a:pt x="273" y="1596"/>
                    </a:lnTo>
                    <a:lnTo>
                      <a:pt x="322" y="1681"/>
                    </a:lnTo>
                    <a:lnTo>
                      <a:pt x="379" y="1764"/>
                    </a:lnTo>
                    <a:lnTo>
                      <a:pt x="443" y="1848"/>
                    </a:lnTo>
                    <a:lnTo>
                      <a:pt x="515" y="1931"/>
                    </a:lnTo>
                    <a:lnTo>
                      <a:pt x="594" y="2015"/>
                    </a:lnTo>
                    <a:lnTo>
                      <a:pt x="681" y="2098"/>
                    </a:lnTo>
                    <a:lnTo>
                      <a:pt x="775" y="2180"/>
                    </a:lnTo>
                    <a:lnTo>
                      <a:pt x="876" y="2263"/>
                    </a:lnTo>
                    <a:lnTo>
                      <a:pt x="931" y="2305"/>
                    </a:lnTo>
                    <a:lnTo>
                      <a:pt x="985" y="2344"/>
                    </a:lnTo>
                    <a:lnTo>
                      <a:pt x="1038" y="2383"/>
                    </a:lnTo>
                    <a:lnTo>
                      <a:pt x="1090" y="2419"/>
                    </a:lnTo>
                    <a:lnTo>
                      <a:pt x="1142" y="2454"/>
                    </a:lnTo>
                    <a:lnTo>
                      <a:pt x="1191" y="2485"/>
                    </a:lnTo>
                    <a:lnTo>
                      <a:pt x="1240" y="2516"/>
                    </a:lnTo>
                    <a:lnTo>
                      <a:pt x="1285" y="2544"/>
                    </a:lnTo>
                    <a:lnTo>
                      <a:pt x="1329" y="2571"/>
                    </a:lnTo>
                    <a:lnTo>
                      <a:pt x="1370" y="2595"/>
                    </a:lnTo>
                    <a:lnTo>
                      <a:pt x="1409" y="2616"/>
                    </a:lnTo>
                    <a:lnTo>
                      <a:pt x="1443" y="2637"/>
                    </a:lnTo>
                    <a:lnTo>
                      <a:pt x="1474" y="2654"/>
                    </a:lnTo>
                    <a:lnTo>
                      <a:pt x="1502" y="2669"/>
                    </a:lnTo>
                    <a:lnTo>
                      <a:pt x="1526" y="2681"/>
                    </a:lnTo>
                    <a:lnTo>
                      <a:pt x="1546" y="2691"/>
                    </a:lnTo>
                    <a:lnTo>
                      <a:pt x="1560" y="2699"/>
                    </a:lnTo>
                    <a:lnTo>
                      <a:pt x="1570" y="2704"/>
                    </a:lnTo>
                    <a:lnTo>
                      <a:pt x="1575" y="2707"/>
                    </a:lnTo>
                    <a:lnTo>
                      <a:pt x="1575" y="2707"/>
                    </a:lnTo>
                    <a:lnTo>
                      <a:pt x="1664" y="2750"/>
                    </a:lnTo>
                    <a:lnTo>
                      <a:pt x="1748" y="2710"/>
                    </a:lnTo>
                    <a:lnTo>
                      <a:pt x="1702" y="2668"/>
                    </a:lnTo>
                    <a:lnTo>
                      <a:pt x="1660" y="2624"/>
                    </a:lnTo>
                    <a:lnTo>
                      <a:pt x="1621" y="2578"/>
                    </a:lnTo>
                    <a:lnTo>
                      <a:pt x="1604" y="2570"/>
                    </a:lnTo>
                    <a:lnTo>
                      <a:pt x="1584" y="2558"/>
                    </a:lnTo>
                    <a:lnTo>
                      <a:pt x="1559" y="2545"/>
                    </a:lnTo>
                    <a:lnTo>
                      <a:pt x="1530" y="2530"/>
                    </a:lnTo>
                    <a:lnTo>
                      <a:pt x="1496" y="2511"/>
                    </a:lnTo>
                    <a:lnTo>
                      <a:pt x="1460" y="2490"/>
                    </a:lnTo>
                    <a:lnTo>
                      <a:pt x="1420" y="2467"/>
                    </a:lnTo>
                    <a:lnTo>
                      <a:pt x="1376" y="2441"/>
                    </a:lnTo>
                    <a:lnTo>
                      <a:pt x="1330" y="2413"/>
                    </a:lnTo>
                    <a:lnTo>
                      <a:pt x="1282" y="2383"/>
                    </a:lnTo>
                    <a:lnTo>
                      <a:pt x="1232" y="2350"/>
                    </a:lnTo>
                    <a:lnTo>
                      <a:pt x="1179" y="2315"/>
                    </a:lnTo>
                    <a:lnTo>
                      <a:pt x="1126" y="2278"/>
                    </a:lnTo>
                    <a:lnTo>
                      <a:pt x="1071" y="2240"/>
                    </a:lnTo>
                    <a:lnTo>
                      <a:pt x="1016" y="2198"/>
                    </a:lnTo>
                    <a:lnTo>
                      <a:pt x="960" y="2156"/>
                    </a:lnTo>
                    <a:lnTo>
                      <a:pt x="865" y="2078"/>
                    </a:lnTo>
                    <a:lnTo>
                      <a:pt x="776" y="2000"/>
                    </a:lnTo>
                    <a:lnTo>
                      <a:pt x="695" y="1922"/>
                    </a:lnTo>
                    <a:lnTo>
                      <a:pt x="620" y="1844"/>
                    </a:lnTo>
                    <a:lnTo>
                      <a:pt x="552" y="1766"/>
                    </a:lnTo>
                    <a:lnTo>
                      <a:pt x="492" y="1688"/>
                    </a:lnTo>
                    <a:lnTo>
                      <a:pt x="440" y="1613"/>
                    </a:lnTo>
                    <a:lnTo>
                      <a:pt x="396" y="1538"/>
                    </a:lnTo>
                    <a:lnTo>
                      <a:pt x="358" y="1463"/>
                    </a:lnTo>
                    <a:lnTo>
                      <a:pt x="327" y="1388"/>
                    </a:lnTo>
                    <a:lnTo>
                      <a:pt x="303" y="1314"/>
                    </a:lnTo>
                    <a:lnTo>
                      <a:pt x="286" y="1241"/>
                    </a:lnTo>
                    <a:lnTo>
                      <a:pt x="276" y="1167"/>
                    </a:lnTo>
                    <a:lnTo>
                      <a:pt x="272" y="1095"/>
                    </a:lnTo>
                    <a:lnTo>
                      <a:pt x="275" y="1024"/>
                    </a:lnTo>
                    <a:lnTo>
                      <a:pt x="283" y="955"/>
                    </a:lnTo>
                    <a:lnTo>
                      <a:pt x="296" y="888"/>
                    </a:lnTo>
                    <a:lnTo>
                      <a:pt x="314" y="823"/>
                    </a:lnTo>
                    <a:lnTo>
                      <a:pt x="337" y="760"/>
                    </a:lnTo>
                    <a:lnTo>
                      <a:pt x="365" y="700"/>
                    </a:lnTo>
                    <a:lnTo>
                      <a:pt x="396" y="642"/>
                    </a:lnTo>
                    <a:lnTo>
                      <a:pt x="431" y="589"/>
                    </a:lnTo>
                    <a:lnTo>
                      <a:pt x="471" y="538"/>
                    </a:lnTo>
                    <a:lnTo>
                      <a:pt x="514" y="491"/>
                    </a:lnTo>
                    <a:lnTo>
                      <a:pt x="560" y="449"/>
                    </a:lnTo>
                    <a:lnTo>
                      <a:pt x="609" y="409"/>
                    </a:lnTo>
                    <a:lnTo>
                      <a:pt x="661" y="375"/>
                    </a:lnTo>
                    <a:lnTo>
                      <a:pt x="716" y="345"/>
                    </a:lnTo>
                    <a:lnTo>
                      <a:pt x="773" y="320"/>
                    </a:lnTo>
                    <a:lnTo>
                      <a:pt x="833" y="299"/>
                    </a:lnTo>
                    <a:lnTo>
                      <a:pt x="895" y="285"/>
                    </a:lnTo>
                    <a:lnTo>
                      <a:pt x="957" y="276"/>
                    </a:lnTo>
                    <a:lnTo>
                      <a:pt x="1022" y="273"/>
                    </a:lnTo>
                    <a:lnTo>
                      <a:pt x="1083" y="276"/>
                    </a:lnTo>
                    <a:lnTo>
                      <a:pt x="1143" y="284"/>
                    </a:lnTo>
                    <a:lnTo>
                      <a:pt x="1202" y="297"/>
                    </a:lnTo>
                    <a:lnTo>
                      <a:pt x="1258" y="316"/>
                    </a:lnTo>
                    <a:lnTo>
                      <a:pt x="1314" y="338"/>
                    </a:lnTo>
                    <a:lnTo>
                      <a:pt x="1367" y="365"/>
                    </a:lnTo>
                    <a:lnTo>
                      <a:pt x="1418" y="397"/>
                    </a:lnTo>
                    <a:lnTo>
                      <a:pt x="1466" y="433"/>
                    </a:lnTo>
                    <a:lnTo>
                      <a:pt x="1513" y="473"/>
                    </a:lnTo>
                    <a:lnTo>
                      <a:pt x="1555" y="517"/>
                    </a:lnTo>
                    <a:lnTo>
                      <a:pt x="1595" y="564"/>
                    </a:lnTo>
                    <a:lnTo>
                      <a:pt x="1632" y="615"/>
                    </a:lnTo>
                    <a:lnTo>
                      <a:pt x="1664" y="670"/>
                    </a:lnTo>
                    <a:lnTo>
                      <a:pt x="1697" y="615"/>
                    </a:lnTo>
                    <a:lnTo>
                      <a:pt x="1734" y="564"/>
                    </a:lnTo>
                    <a:lnTo>
                      <a:pt x="1774" y="517"/>
                    </a:lnTo>
                    <a:lnTo>
                      <a:pt x="1816" y="473"/>
                    </a:lnTo>
                    <a:lnTo>
                      <a:pt x="1863" y="433"/>
                    </a:lnTo>
                    <a:lnTo>
                      <a:pt x="1911" y="397"/>
                    </a:lnTo>
                    <a:lnTo>
                      <a:pt x="1962" y="365"/>
                    </a:lnTo>
                    <a:lnTo>
                      <a:pt x="2015" y="338"/>
                    </a:lnTo>
                    <a:lnTo>
                      <a:pt x="2071" y="316"/>
                    </a:lnTo>
                    <a:lnTo>
                      <a:pt x="2127" y="297"/>
                    </a:lnTo>
                    <a:lnTo>
                      <a:pt x="2186" y="284"/>
                    </a:lnTo>
                    <a:lnTo>
                      <a:pt x="2246" y="276"/>
                    </a:lnTo>
                    <a:lnTo>
                      <a:pt x="2306" y="273"/>
                    </a:lnTo>
                    <a:lnTo>
                      <a:pt x="2371" y="276"/>
                    </a:lnTo>
                    <a:lnTo>
                      <a:pt x="2434" y="285"/>
                    </a:lnTo>
                    <a:lnTo>
                      <a:pt x="2496" y="299"/>
                    </a:lnTo>
                    <a:lnTo>
                      <a:pt x="2556" y="320"/>
                    </a:lnTo>
                    <a:lnTo>
                      <a:pt x="2612" y="345"/>
                    </a:lnTo>
                    <a:lnTo>
                      <a:pt x="2668" y="375"/>
                    </a:lnTo>
                    <a:lnTo>
                      <a:pt x="2719" y="409"/>
                    </a:lnTo>
                    <a:lnTo>
                      <a:pt x="2769" y="449"/>
                    </a:lnTo>
                    <a:lnTo>
                      <a:pt x="2815" y="491"/>
                    </a:lnTo>
                    <a:lnTo>
                      <a:pt x="2858" y="538"/>
                    </a:lnTo>
                    <a:lnTo>
                      <a:pt x="2897" y="589"/>
                    </a:lnTo>
                    <a:lnTo>
                      <a:pt x="2933" y="642"/>
                    </a:lnTo>
                    <a:lnTo>
                      <a:pt x="2964" y="700"/>
                    </a:lnTo>
                    <a:lnTo>
                      <a:pt x="2992" y="760"/>
                    </a:lnTo>
                    <a:lnTo>
                      <a:pt x="3015" y="823"/>
                    </a:lnTo>
                    <a:lnTo>
                      <a:pt x="3033" y="888"/>
                    </a:lnTo>
                    <a:lnTo>
                      <a:pt x="3046" y="955"/>
                    </a:lnTo>
                    <a:lnTo>
                      <a:pt x="3054" y="1024"/>
                    </a:lnTo>
                    <a:lnTo>
                      <a:pt x="3057" y="1095"/>
                    </a:lnTo>
                    <a:lnTo>
                      <a:pt x="3054" y="1156"/>
                    </a:lnTo>
                    <a:lnTo>
                      <a:pt x="3047" y="1218"/>
                    </a:lnTo>
                    <a:lnTo>
                      <a:pt x="3034" y="1281"/>
                    </a:lnTo>
                    <a:lnTo>
                      <a:pt x="3017" y="1343"/>
                    </a:lnTo>
                    <a:lnTo>
                      <a:pt x="2995" y="1406"/>
                    </a:lnTo>
                    <a:lnTo>
                      <a:pt x="3029" y="1445"/>
                    </a:lnTo>
                    <a:lnTo>
                      <a:pt x="3060" y="1487"/>
                    </a:lnTo>
                    <a:lnTo>
                      <a:pt x="3091" y="1529"/>
                    </a:lnTo>
                    <a:lnTo>
                      <a:pt x="3122" y="1457"/>
                    </a:lnTo>
                    <a:lnTo>
                      <a:pt x="3147" y="1384"/>
                    </a:lnTo>
                    <a:lnTo>
                      <a:pt x="3167" y="1312"/>
                    </a:lnTo>
                    <a:lnTo>
                      <a:pt x="3182" y="1240"/>
                    </a:lnTo>
                    <a:lnTo>
                      <a:pt x="3190" y="1167"/>
                    </a:lnTo>
                    <a:lnTo>
                      <a:pt x="3193" y="1095"/>
                    </a:lnTo>
                    <a:lnTo>
                      <a:pt x="3190" y="1017"/>
                    </a:lnTo>
                    <a:lnTo>
                      <a:pt x="3182" y="940"/>
                    </a:lnTo>
                    <a:lnTo>
                      <a:pt x="3167" y="865"/>
                    </a:lnTo>
                    <a:lnTo>
                      <a:pt x="3147" y="793"/>
                    </a:lnTo>
                    <a:lnTo>
                      <a:pt x="3123" y="723"/>
                    </a:lnTo>
                    <a:lnTo>
                      <a:pt x="3094" y="655"/>
                    </a:lnTo>
                    <a:lnTo>
                      <a:pt x="3060" y="591"/>
                    </a:lnTo>
                    <a:lnTo>
                      <a:pt x="3022" y="530"/>
                    </a:lnTo>
                    <a:lnTo>
                      <a:pt x="2980" y="472"/>
                    </a:lnTo>
                    <a:lnTo>
                      <a:pt x="2933" y="418"/>
                    </a:lnTo>
                    <a:lnTo>
                      <a:pt x="2883" y="367"/>
                    </a:lnTo>
                    <a:lnTo>
                      <a:pt x="2829" y="322"/>
                    </a:lnTo>
                    <a:lnTo>
                      <a:pt x="2773" y="281"/>
                    </a:lnTo>
                    <a:lnTo>
                      <a:pt x="2713" y="244"/>
                    </a:lnTo>
                    <a:lnTo>
                      <a:pt x="2651" y="212"/>
                    </a:lnTo>
                    <a:lnTo>
                      <a:pt x="2587" y="186"/>
                    </a:lnTo>
                    <a:lnTo>
                      <a:pt x="2519" y="164"/>
                    </a:lnTo>
                    <a:lnTo>
                      <a:pt x="2451" y="149"/>
                    </a:lnTo>
                    <a:lnTo>
                      <a:pt x="2379" y="140"/>
                    </a:lnTo>
                    <a:lnTo>
                      <a:pt x="2306" y="137"/>
                    </a:lnTo>
                    <a:lnTo>
                      <a:pt x="2241" y="139"/>
                    </a:lnTo>
                    <a:lnTo>
                      <a:pt x="2176" y="147"/>
                    </a:lnTo>
                    <a:lnTo>
                      <a:pt x="2112" y="160"/>
                    </a:lnTo>
                    <a:lnTo>
                      <a:pt x="2050" y="178"/>
                    </a:lnTo>
                    <a:lnTo>
                      <a:pt x="1988" y="201"/>
                    </a:lnTo>
                    <a:lnTo>
                      <a:pt x="1929" y="228"/>
                    </a:lnTo>
                    <a:lnTo>
                      <a:pt x="1871" y="261"/>
                    </a:lnTo>
                    <a:lnTo>
                      <a:pt x="1815" y="297"/>
                    </a:lnTo>
                    <a:lnTo>
                      <a:pt x="1762" y="339"/>
                    </a:lnTo>
                    <a:lnTo>
                      <a:pt x="1711" y="385"/>
                    </a:lnTo>
                    <a:lnTo>
                      <a:pt x="1697" y="396"/>
                    </a:lnTo>
                    <a:lnTo>
                      <a:pt x="1681" y="402"/>
                    </a:lnTo>
                    <a:lnTo>
                      <a:pt x="1664" y="404"/>
                    </a:lnTo>
                    <a:lnTo>
                      <a:pt x="1648" y="402"/>
                    </a:lnTo>
                    <a:lnTo>
                      <a:pt x="1632" y="395"/>
                    </a:lnTo>
                    <a:lnTo>
                      <a:pt x="1618" y="385"/>
                    </a:lnTo>
                    <a:lnTo>
                      <a:pt x="1567" y="339"/>
                    </a:lnTo>
                    <a:lnTo>
                      <a:pt x="1514" y="297"/>
                    </a:lnTo>
                    <a:lnTo>
                      <a:pt x="1458" y="261"/>
                    </a:lnTo>
                    <a:lnTo>
                      <a:pt x="1400" y="228"/>
                    </a:lnTo>
                    <a:lnTo>
                      <a:pt x="1341" y="201"/>
                    </a:lnTo>
                    <a:lnTo>
                      <a:pt x="1279" y="178"/>
                    </a:lnTo>
                    <a:lnTo>
                      <a:pt x="1217" y="160"/>
                    </a:lnTo>
                    <a:lnTo>
                      <a:pt x="1153" y="147"/>
                    </a:lnTo>
                    <a:lnTo>
                      <a:pt x="1087" y="139"/>
                    </a:lnTo>
                    <a:lnTo>
                      <a:pt x="1022" y="136"/>
                    </a:lnTo>
                    <a:close/>
                    <a:moveTo>
                      <a:pt x="1022" y="0"/>
                    </a:moveTo>
                    <a:lnTo>
                      <a:pt x="1092" y="3"/>
                    </a:lnTo>
                    <a:lnTo>
                      <a:pt x="1162" y="10"/>
                    </a:lnTo>
                    <a:lnTo>
                      <a:pt x="1230" y="23"/>
                    </a:lnTo>
                    <a:lnTo>
                      <a:pt x="1297" y="41"/>
                    </a:lnTo>
                    <a:lnTo>
                      <a:pt x="1363" y="63"/>
                    </a:lnTo>
                    <a:lnTo>
                      <a:pt x="1428" y="90"/>
                    </a:lnTo>
                    <a:lnTo>
                      <a:pt x="1490" y="122"/>
                    </a:lnTo>
                    <a:lnTo>
                      <a:pt x="1550" y="157"/>
                    </a:lnTo>
                    <a:lnTo>
                      <a:pt x="1608" y="198"/>
                    </a:lnTo>
                    <a:lnTo>
                      <a:pt x="1664" y="244"/>
                    </a:lnTo>
                    <a:lnTo>
                      <a:pt x="1721" y="198"/>
                    </a:lnTo>
                    <a:lnTo>
                      <a:pt x="1778" y="157"/>
                    </a:lnTo>
                    <a:lnTo>
                      <a:pt x="1839" y="122"/>
                    </a:lnTo>
                    <a:lnTo>
                      <a:pt x="1901" y="90"/>
                    </a:lnTo>
                    <a:lnTo>
                      <a:pt x="1966" y="63"/>
                    </a:lnTo>
                    <a:lnTo>
                      <a:pt x="2032" y="41"/>
                    </a:lnTo>
                    <a:lnTo>
                      <a:pt x="2099" y="23"/>
                    </a:lnTo>
                    <a:lnTo>
                      <a:pt x="2167" y="10"/>
                    </a:lnTo>
                    <a:lnTo>
                      <a:pt x="2236" y="3"/>
                    </a:lnTo>
                    <a:lnTo>
                      <a:pt x="2306" y="0"/>
                    </a:lnTo>
                    <a:lnTo>
                      <a:pt x="2386" y="4"/>
                    </a:lnTo>
                    <a:lnTo>
                      <a:pt x="2465" y="13"/>
                    </a:lnTo>
                    <a:lnTo>
                      <a:pt x="2540" y="30"/>
                    </a:lnTo>
                    <a:lnTo>
                      <a:pt x="2615" y="51"/>
                    </a:lnTo>
                    <a:lnTo>
                      <a:pt x="2687" y="79"/>
                    </a:lnTo>
                    <a:lnTo>
                      <a:pt x="2755" y="112"/>
                    </a:lnTo>
                    <a:lnTo>
                      <a:pt x="2822" y="150"/>
                    </a:lnTo>
                    <a:lnTo>
                      <a:pt x="2886" y="193"/>
                    </a:lnTo>
                    <a:lnTo>
                      <a:pt x="2945" y="242"/>
                    </a:lnTo>
                    <a:lnTo>
                      <a:pt x="3002" y="293"/>
                    </a:lnTo>
                    <a:lnTo>
                      <a:pt x="3055" y="350"/>
                    </a:lnTo>
                    <a:lnTo>
                      <a:pt x="3104" y="411"/>
                    </a:lnTo>
                    <a:lnTo>
                      <a:pt x="3148" y="475"/>
                    </a:lnTo>
                    <a:lnTo>
                      <a:pt x="3189" y="543"/>
                    </a:lnTo>
                    <a:lnTo>
                      <a:pt x="3225" y="614"/>
                    </a:lnTo>
                    <a:lnTo>
                      <a:pt x="3255" y="688"/>
                    </a:lnTo>
                    <a:lnTo>
                      <a:pt x="3282" y="765"/>
                    </a:lnTo>
                    <a:lnTo>
                      <a:pt x="3302" y="844"/>
                    </a:lnTo>
                    <a:lnTo>
                      <a:pt x="3317" y="926"/>
                    </a:lnTo>
                    <a:lnTo>
                      <a:pt x="3326" y="1010"/>
                    </a:lnTo>
                    <a:lnTo>
                      <a:pt x="3329" y="1095"/>
                    </a:lnTo>
                    <a:lnTo>
                      <a:pt x="3326" y="1178"/>
                    </a:lnTo>
                    <a:lnTo>
                      <a:pt x="3316" y="1263"/>
                    </a:lnTo>
                    <a:lnTo>
                      <a:pt x="3299" y="1346"/>
                    </a:lnTo>
                    <a:lnTo>
                      <a:pt x="3275" y="1429"/>
                    </a:lnTo>
                    <a:lnTo>
                      <a:pt x="3246" y="1512"/>
                    </a:lnTo>
                    <a:lnTo>
                      <a:pt x="3210" y="1595"/>
                    </a:lnTo>
                    <a:lnTo>
                      <a:pt x="3167" y="1678"/>
                    </a:lnTo>
                    <a:lnTo>
                      <a:pt x="3191" y="1743"/>
                    </a:lnTo>
                    <a:lnTo>
                      <a:pt x="3209" y="1809"/>
                    </a:lnTo>
                    <a:lnTo>
                      <a:pt x="3223" y="1878"/>
                    </a:lnTo>
                    <a:lnTo>
                      <a:pt x="3231" y="1948"/>
                    </a:lnTo>
                    <a:lnTo>
                      <a:pt x="3234" y="2020"/>
                    </a:lnTo>
                    <a:lnTo>
                      <a:pt x="3231" y="2094"/>
                    </a:lnTo>
                    <a:lnTo>
                      <a:pt x="3222" y="2167"/>
                    </a:lnTo>
                    <a:lnTo>
                      <a:pt x="3207" y="2238"/>
                    </a:lnTo>
                    <a:lnTo>
                      <a:pt x="3188" y="2306"/>
                    </a:lnTo>
                    <a:lnTo>
                      <a:pt x="3162" y="2373"/>
                    </a:lnTo>
                    <a:lnTo>
                      <a:pt x="3133" y="2436"/>
                    </a:lnTo>
                    <a:lnTo>
                      <a:pt x="3098" y="2497"/>
                    </a:lnTo>
                    <a:lnTo>
                      <a:pt x="3059" y="2555"/>
                    </a:lnTo>
                    <a:lnTo>
                      <a:pt x="3016" y="2609"/>
                    </a:lnTo>
                    <a:lnTo>
                      <a:pt x="2969" y="2661"/>
                    </a:lnTo>
                    <a:lnTo>
                      <a:pt x="2918" y="2708"/>
                    </a:lnTo>
                    <a:lnTo>
                      <a:pt x="2864" y="2751"/>
                    </a:lnTo>
                    <a:lnTo>
                      <a:pt x="2806" y="2791"/>
                    </a:lnTo>
                    <a:lnTo>
                      <a:pt x="2745" y="2825"/>
                    </a:lnTo>
                    <a:lnTo>
                      <a:pt x="2682" y="2855"/>
                    </a:lnTo>
                    <a:lnTo>
                      <a:pt x="2616" y="2880"/>
                    </a:lnTo>
                    <a:lnTo>
                      <a:pt x="2547" y="2900"/>
                    </a:lnTo>
                    <a:lnTo>
                      <a:pt x="2478" y="2915"/>
                    </a:lnTo>
                    <a:lnTo>
                      <a:pt x="2405" y="2924"/>
                    </a:lnTo>
                    <a:lnTo>
                      <a:pt x="2331" y="2927"/>
                    </a:lnTo>
                    <a:lnTo>
                      <a:pt x="2260" y="2924"/>
                    </a:lnTo>
                    <a:lnTo>
                      <a:pt x="2190" y="2916"/>
                    </a:lnTo>
                    <a:lnTo>
                      <a:pt x="2122" y="2903"/>
                    </a:lnTo>
                    <a:lnTo>
                      <a:pt x="2057" y="2883"/>
                    </a:lnTo>
                    <a:lnTo>
                      <a:pt x="1992" y="2860"/>
                    </a:lnTo>
                    <a:lnTo>
                      <a:pt x="1931" y="2833"/>
                    </a:lnTo>
                    <a:lnTo>
                      <a:pt x="1872" y="2800"/>
                    </a:lnTo>
                    <a:lnTo>
                      <a:pt x="1853" y="2810"/>
                    </a:lnTo>
                    <a:lnTo>
                      <a:pt x="1837" y="2818"/>
                    </a:lnTo>
                    <a:lnTo>
                      <a:pt x="1826" y="2824"/>
                    </a:lnTo>
                    <a:lnTo>
                      <a:pt x="1816" y="2828"/>
                    </a:lnTo>
                    <a:lnTo>
                      <a:pt x="1812" y="2830"/>
                    </a:lnTo>
                    <a:lnTo>
                      <a:pt x="1694" y="2888"/>
                    </a:lnTo>
                    <a:lnTo>
                      <a:pt x="1679" y="2893"/>
                    </a:lnTo>
                    <a:lnTo>
                      <a:pt x="1664" y="2895"/>
                    </a:lnTo>
                    <a:lnTo>
                      <a:pt x="1649" y="2893"/>
                    </a:lnTo>
                    <a:lnTo>
                      <a:pt x="1635" y="2888"/>
                    </a:lnTo>
                    <a:lnTo>
                      <a:pt x="1516" y="2830"/>
                    </a:lnTo>
                    <a:lnTo>
                      <a:pt x="1512" y="2827"/>
                    </a:lnTo>
                    <a:lnTo>
                      <a:pt x="1501" y="2823"/>
                    </a:lnTo>
                    <a:lnTo>
                      <a:pt x="1487" y="2816"/>
                    </a:lnTo>
                    <a:lnTo>
                      <a:pt x="1469" y="2806"/>
                    </a:lnTo>
                    <a:lnTo>
                      <a:pt x="1447" y="2795"/>
                    </a:lnTo>
                    <a:lnTo>
                      <a:pt x="1421" y="2781"/>
                    </a:lnTo>
                    <a:lnTo>
                      <a:pt x="1390" y="2765"/>
                    </a:lnTo>
                    <a:lnTo>
                      <a:pt x="1357" y="2745"/>
                    </a:lnTo>
                    <a:lnTo>
                      <a:pt x="1322" y="2725"/>
                    </a:lnTo>
                    <a:lnTo>
                      <a:pt x="1282" y="2703"/>
                    </a:lnTo>
                    <a:lnTo>
                      <a:pt x="1241" y="2677"/>
                    </a:lnTo>
                    <a:lnTo>
                      <a:pt x="1196" y="2651"/>
                    </a:lnTo>
                    <a:lnTo>
                      <a:pt x="1151" y="2622"/>
                    </a:lnTo>
                    <a:lnTo>
                      <a:pt x="1104" y="2592"/>
                    </a:lnTo>
                    <a:lnTo>
                      <a:pt x="1054" y="2560"/>
                    </a:lnTo>
                    <a:lnTo>
                      <a:pt x="1004" y="2525"/>
                    </a:lnTo>
                    <a:lnTo>
                      <a:pt x="952" y="2489"/>
                    </a:lnTo>
                    <a:lnTo>
                      <a:pt x="900" y="2452"/>
                    </a:lnTo>
                    <a:lnTo>
                      <a:pt x="846" y="2412"/>
                    </a:lnTo>
                    <a:lnTo>
                      <a:pt x="794" y="2371"/>
                    </a:lnTo>
                    <a:lnTo>
                      <a:pt x="692" y="2289"/>
                    </a:lnTo>
                    <a:lnTo>
                      <a:pt x="597" y="2205"/>
                    </a:lnTo>
                    <a:lnTo>
                      <a:pt x="509" y="2122"/>
                    </a:lnTo>
                    <a:lnTo>
                      <a:pt x="428" y="2038"/>
                    </a:lnTo>
                    <a:lnTo>
                      <a:pt x="353" y="1954"/>
                    </a:lnTo>
                    <a:lnTo>
                      <a:pt x="287" y="1869"/>
                    </a:lnTo>
                    <a:lnTo>
                      <a:pt x="226" y="1784"/>
                    </a:lnTo>
                    <a:lnTo>
                      <a:pt x="174" y="1699"/>
                    </a:lnTo>
                    <a:lnTo>
                      <a:pt x="127" y="1613"/>
                    </a:lnTo>
                    <a:lnTo>
                      <a:pt x="89" y="1527"/>
                    </a:lnTo>
                    <a:lnTo>
                      <a:pt x="57" y="1441"/>
                    </a:lnTo>
                    <a:lnTo>
                      <a:pt x="32" y="1355"/>
                    </a:lnTo>
                    <a:lnTo>
                      <a:pt x="14" y="1269"/>
                    </a:lnTo>
                    <a:lnTo>
                      <a:pt x="4" y="1181"/>
                    </a:lnTo>
                    <a:lnTo>
                      <a:pt x="0" y="1095"/>
                    </a:lnTo>
                    <a:lnTo>
                      <a:pt x="3" y="1010"/>
                    </a:lnTo>
                    <a:lnTo>
                      <a:pt x="12" y="926"/>
                    </a:lnTo>
                    <a:lnTo>
                      <a:pt x="27" y="844"/>
                    </a:lnTo>
                    <a:lnTo>
                      <a:pt x="47" y="765"/>
                    </a:lnTo>
                    <a:lnTo>
                      <a:pt x="74" y="688"/>
                    </a:lnTo>
                    <a:lnTo>
                      <a:pt x="104" y="614"/>
                    </a:lnTo>
                    <a:lnTo>
                      <a:pt x="139" y="543"/>
                    </a:lnTo>
                    <a:lnTo>
                      <a:pt x="180" y="475"/>
                    </a:lnTo>
                    <a:lnTo>
                      <a:pt x="225" y="411"/>
                    </a:lnTo>
                    <a:lnTo>
                      <a:pt x="274" y="350"/>
                    </a:lnTo>
                    <a:lnTo>
                      <a:pt x="327" y="293"/>
                    </a:lnTo>
                    <a:lnTo>
                      <a:pt x="384" y="242"/>
                    </a:lnTo>
                    <a:lnTo>
                      <a:pt x="443" y="193"/>
                    </a:lnTo>
                    <a:lnTo>
                      <a:pt x="507" y="150"/>
                    </a:lnTo>
                    <a:lnTo>
                      <a:pt x="574" y="112"/>
                    </a:lnTo>
                    <a:lnTo>
                      <a:pt x="642" y="79"/>
                    </a:lnTo>
                    <a:lnTo>
                      <a:pt x="714" y="51"/>
                    </a:lnTo>
                    <a:lnTo>
                      <a:pt x="789" y="30"/>
                    </a:lnTo>
                    <a:lnTo>
                      <a:pt x="864" y="13"/>
                    </a:lnTo>
                    <a:lnTo>
                      <a:pt x="942" y="4"/>
                    </a:lnTo>
                    <a:lnTo>
                      <a:pt x="10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4921445" y="2141088"/>
            <a:ext cx="557213" cy="742951"/>
            <a:chOff x="4943474" y="3464487"/>
            <a:chExt cx="557213" cy="742951"/>
          </a:xfrm>
        </p:grpSpPr>
        <p:sp>
          <p:nvSpPr>
            <p:cNvPr id="29" name="Oval 28"/>
            <p:cNvSpPr/>
            <p:nvPr/>
          </p:nvSpPr>
          <p:spPr>
            <a:xfrm>
              <a:off x="4943474" y="3464487"/>
              <a:ext cx="557213" cy="7429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5071164" y="3634742"/>
              <a:ext cx="301835" cy="402444"/>
            </a:xfrm>
            <a:custGeom>
              <a:avLst/>
              <a:gdLst>
                <a:gd name="T0" fmla="*/ 1269 w 3576"/>
                <a:gd name="T1" fmla="*/ 1269 h 3576"/>
                <a:gd name="T2" fmla="*/ 1269 w 3576"/>
                <a:gd name="T3" fmla="*/ 2307 h 3576"/>
                <a:gd name="T4" fmla="*/ 2307 w 3576"/>
                <a:gd name="T5" fmla="*/ 2307 h 3576"/>
                <a:gd name="T6" fmla="*/ 2307 w 3576"/>
                <a:gd name="T7" fmla="*/ 1269 h 3576"/>
                <a:gd name="T8" fmla="*/ 1269 w 3576"/>
                <a:gd name="T9" fmla="*/ 1269 h 3576"/>
                <a:gd name="T10" fmla="*/ 346 w 3576"/>
                <a:gd name="T11" fmla="*/ 1269 h 3576"/>
                <a:gd name="T12" fmla="*/ 346 w 3576"/>
                <a:gd name="T13" fmla="*/ 3230 h 3576"/>
                <a:gd name="T14" fmla="*/ 2307 w 3576"/>
                <a:gd name="T15" fmla="*/ 3230 h 3576"/>
                <a:gd name="T16" fmla="*/ 2307 w 3576"/>
                <a:gd name="T17" fmla="*/ 2653 h 3576"/>
                <a:gd name="T18" fmla="*/ 923 w 3576"/>
                <a:gd name="T19" fmla="*/ 2653 h 3576"/>
                <a:gd name="T20" fmla="*/ 923 w 3576"/>
                <a:gd name="T21" fmla="*/ 1269 h 3576"/>
                <a:gd name="T22" fmla="*/ 346 w 3576"/>
                <a:gd name="T23" fmla="*/ 1269 h 3576"/>
                <a:gd name="T24" fmla="*/ 1269 w 3576"/>
                <a:gd name="T25" fmla="*/ 346 h 3576"/>
                <a:gd name="T26" fmla="*/ 1269 w 3576"/>
                <a:gd name="T27" fmla="*/ 923 h 3576"/>
                <a:gd name="T28" fmla="*/ 2653 w 3576"/>
                <a:gd name="T29" fmla="*/ 923 h 3576"/>
                <a:gd name="T30" fmla="*/ 2653 w 3576"/>
                <a:gd name="T31" fmla="*/ 2307 h 3576"/>
                <a:gd name="T32" fmla="*/ 3230 w 3576"/>
                <a:gd name="T33" fmla="*/ 2307 h 3576"/>
                <a:gd name="T34" fmla="*/ 3230 w 3576"/>
                <a:gd name="T35" fmla="*/ 346 h 3576"/>
                <a:gd name="T36" fmla="*/ 1269 w 3576"/>
                <a:gd name="T37" fmla="*/ 346 h 3576"/>
                <a:gd name="T38" fmla="*/ 923 w 3576"/>
                <a:gd name="T39" fmla="*/ 0 h 3576"/>
                <a:gd name="T40" fmla="*/ 3576 w 3576"/>
                <a:gd name="T41" fmla="*/ 0 h 3576"/>
                <a:gd name="T42" fmla="*/ 3576 w 3576"/>
                <a:gd name="T43" fmla="*/ 2653 h 3576"/>
                <a:gd name="T44" fmla="*/ 2653 w 3576"/>
                <a:gd name="T45" fmla="*/ 2653 h 3576"/>
                <a:gd name="T46" fmla="*/ 2653 w 3576"/>
                <a:gd name="T47" fmla="*/ 3576 h 3576"/>
                <a:gd name="T48" fmla="*/ 0 w 3576"/>
                <a:gd name="T49" fmla="*/ 3576 h 3576"/>
                <a:gd name="T50" fmla="*/ 0 w 3576"/>
                <a:gd name="T51" fmla="*/ 923 h 3576"/>
                <a:gd name="T52" fmla="*/ 923 w 3576"/>
                <a:gd name="T53" fmla="*/ 923 h 3576"/>
                <a:gd name="T54" fmla="*/ 923 w 3576"/>
                <a:gd name="T55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76" h="3576">
                  <a:moveTo>
                    <a:pt x="1269" y="1269"/>
                  </a:moveTo>
                  <a:lnTo>
                    <a:pt x="1269" y="2307"/>
                  </a:lnTo>
                  <a:lnTo>
                    <a:pt x="2307" y="2307"/>
                  </a:lnTo>
                  <a:lnTo>
                    <a:pt x="2307" y="1269"/>
                  </a:lnTo>
                  <a:lnTo>
                    <a:pt x="1269" y="1269"/>
                  </a:lnTo>
                  <a:close/>
                  <a:moveTo>
                    <a:pt x="346" y="1269"/>
                  </a:moveTo>
                  <a:lnTo>
                    <a:pt x="346" y="3230"/>
                  </a:lnTo>
                  <a:lnTo>
                    <a:pt x="2307" y="3230"/>
                  </a:lnTo>
                  <a:lnTo>
                    <a:pt x="2307" y="2653"/>
                  </a:lnTo>
                  <a:lnTo>
                    <a:pt x="923" y="2653"/>
                  </a:lnTo>
                  <a:lnTo>
                    <a:pt x="923" y="1269"/>
                  </a:lnTo>
                  <a:lnTo>
                    <a:pt x="346" y="1269"/>
                  </a:lnTo>
                  <a:close/>
                  <a:moveTo>
                    <a:pt x="1269" y="346"/>
                  </a:moveTo>
                  <a:lnTo>
                    <a:pt x="1269" y="923"/>
                  </a:lnTo>
                  <a:lnTo>
                    <a:pt x="2653" y="923"/>
                  </a:lnTo>
                  <a:lnTo>
                    <a:pt x="2653" y="2307"/>
                  </a:lnTo>
                  <a:lnTo>
                    <a:pt x="3230" y="2307"/>
                  </a:lnTo>
                  <a:lnTo>
                    <a:pt x="3230" y="346"/>
                  </a:lnTo>
                  <a:lnTo>
                    <a:pt x="1269" y="346"/>
                  </a:lnTo>
                  <a:close/>
                  <a:moveTo>
                    <a:pt x="923" y="0"/>
                  </a:moveTo>
                  <a:lnTo>
                    <a:pt x="3576" y="0"/>
                  </a:lnTo>
                  <a:lnTo>
                    <a:pt x="3576" y="2653"/>
                  </a:lnTo>
                  <a:lnTo>
                    <a:pt x="2653" y="2653"/>
                  </a:lnTo>
                  <a:lnTo>
                    <a:pt x="2653" y="3576"/>
                  </a:lnTo>
                  <a:lnTo>
                    <a:pt x="0" y="3576"/>
                  </a:lnTo>
                  <a:lnTo>
                    <a:pt x="0" y="923"/>
                  </a:lnTo>
                  <a:lnTo>
                    <a:pt x="923" y="92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884418" y="209959"/>
            <a:ext cx="557213" cy="742951"/>
            <a:chOff x="4943474" y="446497"/>
            <a:chExt cx="557213" cy="742951"/>
          </a:xfrm>
        </p:grpSpPr>
        <p:sp>
          <p:nvSpPr>
            <p:cNvPr id="18" name="Oval 17"/>
            <p:cNvSpPr/>
            <p:nvPr/>
          </p:nvSpPr>
          <p:spPr>
            <a:xfrm>
              <a:off x="4943474" y="446497"/>
              <a:ext cx="557213" cy="7429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5044678" y="581435"/>
              <a:ext cx="354806" cy="473075"/>
            </a:xfrm>
            <a:custGeom>
              <a:avLst/>
              <a:gdLst>
                <a:gd name="T0" fmla="*/ 2016 w 3576"/>
                <a:gd name="T1" fmla="*/ 2989 h 3576"/>
                <a:gd name="T2" fmla="*/ 2440 w 3576"/>
                <a:gd name="T3" fmla="*/ 3338 h 3576"/>
                <a:gd name="T4" fmla="*/ 638 w 3576"/>
                <a:gd name="T5" fmla="*/ 3014 h 3576"/>
                <a:gd name="T6" fmla="*/ 1425 w 3576"/>
                <a:gd name="T7" fmla="*/ 3430 h 3576"/>
                <a:gd name="T8" fmla="*/ 1314 w 3576"/>
                <a:gd name="T9" fmla="*/ 2914 h 3576"/>
                <a:gd name="T10" fmla="*/ 2009 w 3576"/>
                <a:gd name="T11" fmla="*/ 2317 h 3576"/>
                <a:gd name="T12" fmla="*/ 2220 w 3576"/>
                <a:gd name="T13" fmla="*/ 2816 h 3576"/>
                <a:gd name="T14" fmla="*/ 1096 w 3576"/>
                <a:gd name="T15" fmla="*/ 2661 h 3576"/>
                <a:gd name="T16" fmla="*/ 1735 w 3576"/>
                <a:gd name="T17" fmla="*/ 2902 h 3576"/>
                <a:gd name="T18" fmla="*/ 1841 w 3576"/>
                <a:gd name="T19" fmla="*/ 2251 h 3576"/>
                <a:gd name="T20" fmla="*/ 1540 w 3576"/>
                <a:gd name="T21" fmla="*/ 2182 h 3576"/>
                <a:gd name="T22" fmla="*/ 2969 w 3576"/>
                <a:gd name="T23" fmla="*/ 2100 h 3576"/>
                <a:gd name="T24" fmla="*/ 3079 w 3576"/>
                <a:gd name="T25" fmla="*/ 2863 h 3576"/>
                <a:gd name="T26" fmla="*/ 3448 w 3576"/>
                <a:gd name="T27" fmla="*/ 2049 h 3576"/>
                <a:gd name="T28" fmla="*/ 2263 w 3576"/>
                <a:gd name="T29" fmla="*/ 2109 h 3576"/>
                <a:gd name="T30" fmla="*/ 2865 w 3576"/>
                <a:gd name="T31" fmla="*/ 2074 h 3576"/>
                <a:gd name="T32" fmla="*/ 2228 w 3576"/>
                <a:gd name="T33" fmla="*/ 1944 h 3576"/>
                <a:gd name="T34" fmla="*/ 1423 w 3576"/>
                <a:gd name="T35" fmla="*/ 2077 h 3576"/>
                <a:gd name="T36" fmla="*/ 238 w 3576"/>
                <a:gd name="T37" fmla="*/ 2440 h 3576"/>
                <a:gd name="T38" fmla="*/ 783 w 3576"/>
                <a:gd name="T39" fmla="*/ 2483 h 3576"/>
                <a:gd name="T40" fmla="*/ 108 w 3576"/>
                <a:gd name="T41" fmla="*/ 1841 h 3576"/>
                <a:gd name="T42" fmla="*/ 869 w 3576"/>
                <a:gd name="T43" fmla="*/ 2420 h 3576"/>
                <a:gd name="T44" fmla="*/ 1217 w 3576"/>
                <a:gd name="T45" fmla="*/ 1841 h 3576"/>
                <a:gd name="T46" fmla="*/ 2182 w 3576"/>
                <a:gd name="T47" fmla="*/ 1540 h 3576"/>
                <a:gd name="T48" fmla="*/ 1423 w 3576"/>
                <a:gd name="T49" fmla="*/ 1499 h 3576"/>
                <a:gd name="T50" fmla="*/ 1735 w 3576"/>
                <a:gd name="T51" fmla="*/ 1325 h 3576"/>
                <a:gd name="T52" fmla="*/ 915 w 3576"/>
                <a:gd name="T53" fmla="*/ 1096 h 3576"/>
                <a:gd name="T54" fmla="*/ 674 w 3576"/>
                <a:gd name="T55" fmla="*/ 1735 h 3576"/>
                <a:gd name="T56" fmla="*/ 1841 w 3576"/>
                <a:gd name="T57" fmla="*/ 674 h 3576"/>
                <a:gd name="T58" fmla="*/ 2480 w 3576"/>
                <a:gd name="T59" fmla="*/ 912 h 3576"/>
                <a:gd name="T60" fmla="*/ 1841 w 3576"/>
                <a:gd name="T61" fmla="*/ 674 h 3576"/>
                <a:gd name="T62" fmla="*/ 1156 w 3576"/>
                <a:gd name="T63" fmla="*/ 869 h 3576"/>
                <a:gd name="T64" fmla="*/ 1735 w 3576"/>
                <a:gd name="T65" fmla="*/ 1217 h 3576"/>
                <a:gd name="T66" fmla="*/ 2888 w 3576"/>
                <a:gd name="T67" fmla="*/ 1278 h 3576"/>
                <a:gd name="T68" fmla="*/ 2749 w 3576"/>
                <a:gd name="T69" fmla="*/ 1223 h 3576"/>
                <a:gd name="T70" fmla="*/ 2350 w 3576"/>
                <a:gd name="T71" fmla="*/ 1676 h 3576"/>
                <a:gd name="T72" fmla="*/ 2881 w 3576"/>
                <a:gd name="T73" fmla="*/ 1422 h 3576"/>
                <a:gd name="T74" fmla="*/ 3004 w 3576"/>
                <a:gd name="T75" fmla="*/ 1662 h 3576"/>
                <a:gd name="T76" fmla="*/ 3295 w 3576"/>
                <a:gd name="T77" fmla="*/ 1045 h 3576"/>
                <a:gd name="T78" fmla="*/ 376 w 3576"/>
                <a:gd name="T79" fmla="*/ 876 h 3576"/>
                <a:gd name="T80" fmla="*/ 108 w 3576"/>
                <a:gd name="T81" fmla="*/ 1735 h 3576"/>
                <a:gd name="T82" fmla="*/ 783 w 3576"/>
                <a:gd name="T83" fmla="*/ 1093 h 3576"/>
                <a:gd name="T84" fmla="*/ 2153 w 3576"/>
                <a:gd name="T85" fmla="*/ 622 h 3576"/>
                <a:gd name="T86" fmla="*/ 2863 w 3576"/>
                <a:gd name="T87" fmla="*/ 497 h 3576"/>
                <a:gd name="T88" fmla="*/ 2049 w 3576"/>
                <a:gd name="T89" fmla="*/ 128 h 3576"/>
                <a:gd name="T90" fmla="*/ 2380 w 3576"/>
                <a:gd name="T91" fmla="*/ 100 h 3576"/>
                <a:gd name="T92" fmla="*/ 3122 w 3576"/>
                <a:gd name="T93" fmla="*/ 598 h 3576"/>
                <a:gd name="T94" fmla="*/ 3532 w 3576"/>
                <a:gd name="T95" fmla="*/ 1387 h 3576"/>
                <a:gd name="T96" fmla="*/ 3507 w 3576"/>
                <a:gd name="T97" fmla="*/ 2285 h 3576"/>
                <a:gd name="T98" fmla="*/ 3053 w 3576"/>
                <a:gd name="T99" fmla="*/ 3053 h 3576"/>
                <a:gd name="T100" fmla="*/ 2285 w 3576"/>
                <a:gd name="T101" fmla="*/ 3507 h 3576"/>
                <a:gd name="T102" fmla="*/ 1387 w 3576"/>
                <a:gd name="T103" fmla="*/ 3532 h 3576"/>
                <a:gd name="T104" fmla="*/ 598 w 3576"/>
                <a:gd name="T105" fmla="*/ 3122 h 3576"/>
                <a:gd name="T106" fmla="*/ 100 w 3576"/>
                <a:gd name="T107" fmla="*/ 2380 h 3576"/>
                <a:gd name="T108" fmla="*/ 27 w 3576"/>
                <a:gd name="T109" fmla="*/ 1479 h 3576"/>
                <a:gd name="T110" fmla="*/ 403 w 3576"/>
                <a:gd name="T111" fmla="*/ 657 h 3576"/>
                <a:gd name="T112" fmla="*/ 844 w 3576"/>
                <a:gd name="T113" fmla="*/ 311 h 3576"/>
                <a:gd name="T114" fmla="*/ 638 w 3576"/>
                <a:gd name="T115" fmla="*/ 562 h 3576"/>
                <a:gd name="T116" fmla="*/ 1560 w 3576"/>
                <a:gd name="T117" fmla="*/ 587 h 3576"/>
                <a:gd name="T118" fmla="*/ 1164 w 3576"/>
                <a:gd name="T119" fmla="*/ 226 h 3576"/>
                <a:gd name="T120" fmla="*/ 1005 w 3576"/>
                <a:gd name="T121" fmla="*/ 192 h 3576"/>
                <a:gd name="T122" fmla="*/ 1689 w 3576"/>
                <a:gd name="T123" fmla="*/ 2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76" h="3576">
                  <a:moveTo>
                    <a:pt x="2613" y="2689"/>
                  </a:moveTo>
                  <a:lnTo>
                    <a:pt x="2550" y="2743"/>
                  </a:lnTo>
                  <a:lnTo>
                    <a:pt x="2483" y="2793"/>
                  </a:lnTo>
                  <a:lnTo>
                    <a:pt x="2412" y="2838"/>
                  </a:lnTo>
                  <a:lnTo>
                    <a:pt x="2338" y="2879"/>
                  </a:lnTo>
                  <a:lnTo>
                    <a:pt x="2262" y="2914"/>
                  </a:lnTo>
                  <a:lnTo>
                    <a:pt x="2182" y="2944"/>
                  </a:lnTo>
                  <a:lnTo>
                    <a:pt x="2100" y="2969"/>
                  </a:lnTo>
                  <a:lnTo>
                    <a:pt x="2016" y="2989"/>
                  </a:lnTo>
                  <a:lnTo>
                    <a:pt x="1930" y="3002"/>
                  </a:lnTo>
                  <a:lnTo>
                    <a:pt x="1841" y="3009"/>
                  </a:lnTo>
                  <a:lnTo>
                    <a:pt x="1841" y="3468"/>
                  </a:lnTo>
                  <a:lnTo>
                    <a:pt x="1946" y="3461"/>
                  </a:lnTo>
                  <a:lnTo>
                    <a:pt x="2049" y="3448"/>
                  </a:lnTo>
                  <a:lnTo>
                    <a:pt x="2151" y="3430"/>
                  </a:lnTo>
                  <a:lnTo>
                    <a:pt x="2250" y="3405"/>
                  </a:lnTo>
                  <a:lnTo>
                    <a:pt x="2346" y="3373"/>
                  </a:lnTo>
                  <a:lnTo>
                    <a:pt x="2440" y="3338"/>
                  </a:lnTo>
                  <a:lnTo>
                    <a:pt x="2531" y="3295"/>
                  </a:lnTo>
                  <a:lnTo>
                    <a:pt x="2619" y="3249"/>
                  </a:lnTo>
                  <a:lnTo>
                    <a:pt x="2704" y="3197"/>
                  </a:lnTo>
                  <a:lnTo>
                    <a:pt x="2786" y="3140"/>
                  </a:lnTo>
                  <a:lnTo>
                    <a:pt x="2863" y="3079"/>
                  </a:lnTo>
                  <a:lnTo>
                    <a:pt x="2938" y="3014"/>
                  </a:lnTo>
                  <a:lnTo>
                    <a:pt x="2613" y="2689"/>
                  </a:lnTo>
                  <a:close/>
                  <a:moveTo>
                    <a:pt x="963" y="2689"/>
                  </a:moveTo>
                  <a:lnTo>
                    <a:pt x="638" y="3014"/>
                  </a:lnTo>
                  <a:lnTo>
                    <a:pt x="713" y="3079"/>
                  </a:lnTo>
                  <a:lnTo>
                    <a:pt x="790" y="3140"/>
                  </a:lnTo>
                  <a:lnTo>
                    <a:pt x="872" y="3197"/>
                  </a:lnTo>
                  <a:lnTo>
                    <a:pt x="957" y="3249"/>
                  </a:lnTo>
                  <a:lnTo>
                    <a:pt x="1045" y="3295"/>
                  </a:lnTo>
                  <a:lnTo>
                    <a:pt x="1136" y="3338"/>
                  </a:lnTo>
                  <a:lnTo>
                    <a:pt x="1230" y="3373"/>
                  </a:lnTo>
                  <a:lnTo>
                    <a:pt x="1326" y="3405"/>
                  </a:lnTo>
                  <a:lnTo>
                    <a:pt x="1425" y="3430"/>
                  </a:lnTo>
                  <a:lnTo>
                    <a:pt x="1527" y="3448"/>
                  </a:lnTo>
                  <a:lnTo>
                    <a:pt x="1630" y="3461"/>
                  </a:lnTo>
                  <a:lnTo>
                    <a:pt x="1735" y="3468"/>
                  </a:lnTo>
                  <a:lnTo>
                    <a:pt x="1735" y="3009"/>
                  </a:lnTo>
                  <a:lnTo>
                    <a:pt x="1646" y="3002"/>
                  </a:lnTo>
                  <a:lnTo>
                    <a:pt x="1560" y="2989"/>
                  </a:lnTo>
                  <a:lnTo>
                    <a:pt x="1476" y="2969"/>
                  </a:lnTo>
                  <a:lnTo>
                    <a:pt x="1394" y="2944"/>
                  </a:lnTo>
                  <a:lnTo>
                    <a:pt x="1314" y="2914"/>
                  </a:lnTo>
                  <a:lnTo>
                    <a:pt x="1238" y="2879"/>
                  </a:lnTo>
                  <a:lnTo>
                    <a:pt x="1164" y="2838"/>
                  </a:lnTo>
                  <a:lnTo>
                    <a:pt x="1093" y="2793"/>
                  </a:lnTo>
                  <a:lnTo>
                    <a:pt x="1026" y="2743"/>
                  </a:lnTo>
                  <a:lnTo>
                    <a:pt x="963" y="2689"/>
                  </a:lnTo>
                  <a:close/>
                  <a:moveTo>
                    <a:pt x="2153" y="2229"/>
                  </a:moveTo>
                  <a:lnTo>
                    <a:pt x="2109" y="2263"/>
                  </a:lnTo>
                  <a:lnTo>
                    <a:pt x="2060" y="2292"/>
                  </a:lnTo>
                  <a:lnTo>
                    <a:pt x="2009" y="2317"/>
                  </a:lnTo>
                  <a:lnTo>
                    <a:pt x="1956" y="2336"/>
                  </a:lnTo>
                  <a:lnTo>
                    <a:pt x="1900" y="2350"/>
                  </a:lnTo>
                  <a:lnTo>
                    <a:pt x="1841" y="2359"/>
                  </a:lnTo>
                  <a:lnTo>
                    <a:pt x="1841" y="2902"/>
                  </a:lnTo>
                  <a:lnTo>
                    <a:pt x="1921" y="2895"/>
                  </a:lnTo>
                  <a:lnTo>
                    <a:pt x="1998" y="2884"/>
                  </a:lnTo>
                  <a:lnTo>
                    <a:pt x="2074" y="2865"/>
                  </a:lnTo>
                  <a:lnTo>
                    <a:pt x="2149" y="2843"/>
                  </a:lnTo>
                  <a:lnTo>
                    <a:pt x="2220" y="2816"/>
                  </a:lnTo>
                  <a:lnTo>
                    <a:pt x="2289" y="2784"/>
                  </a:lnTo>
                  <a:lnTo>
                    <a:pt x="2356" y="2747"/>
                  </a:lnTo>
                  <a:lnTo>
                    <a:pt x="2420" y="2707"/>
                  </a:lnTo>
                  <a:lnTo>
                    <a:pt x="2480" y="2661"/>
                  </a:lnTo>
                  <a:lnTo>
                    <a:pt x="2537" y="2613"/>
                  </a:lnTo>
                  <a:lnTo>
                    <a:pt x="2153" y="2229"/>
                  </a:lnTo>
                  <a:close/>
                  <a:moveTo>
                    <a:pt x="1423" y="2229"/>
                  </a:moveTo>
                  <a:lnTo>
                    <a:pt x="1039" y="2613"/>
                  </a:lnTo>
                  <a:lnTo>
                    <a:pt x="1096" y="2661"/>
                  </a:lnTo>
                  <a:lnTo>
                    <a:pt x="1156" y="2707"/>
                  </a:lnTo>
                  <a:lnTo>
                    <a:pt x="1220" y="2747"/>
                  </a:lnTo>
                  <a:lnTo>
                    <a:pt x="1287" y="2784"/>
                  </a:lnTo>
                  <a:lnTo>
                    <a:pt x="1356" y="2816"/>
                  </a:lnTo>
                  <a:lnTo>
                    <a:pt x="1427" y="2843"/>
                  </a:lnTo>
                  <a:lnTo>
                    <a:pt x="1502" y="2865"/>
                  </a:lnTo>
                  <a:lnTo>
                    <a:pt x="1578" y="2882"/>
                  </a:lnTo>
                  <a:lnTo>
                    <a:pt x="1655" y="2895"/>
                  </a:lnTo>
                  <a:lnTo>
                    <a:pt x="1735" y="2902"/>
                  </a:lnTo>
                  <a:lnTo>
                    <a:pt x="1735" y="2359"/>
                  </a:lnTo>
                  <a:lnTo>
                    <a:pt x="1676" y="2350"/>
                  </a:lnTo>
                  <a:lnTo>
                    <a:pt x="1620" y="2336"/>
                  </a:lnTo>
                  <a:lnTo>
                    <a:pt x="1567" y="2317"/>
                  </a:lnTo>
                  <a:lnTo>
                    <a:pt x="1516" y="2292"/>
                  </a:lnTo>
                  <a:lnTo>
                    <a:pt x="1467" y="2263"/>
                  </a:lnTo>
                  <a:lnTo>
                    <a:pt x="1423" y="2229"/>
                  </a:lnTo>
                  <a:close/>
                  <a:moveTo>
                    <a:pt x="1841" y="1917"/>
                  </a:moveTo>
                  <a:lnTo>
                    <a:pt x="1841" y="2251"/>
                  </a:lnTo>
                  <a:lnTo>
                    <a:pt x="1894" y="2242"/>
                  </a:lnTo>
                  <a:lnTo>
                    <a:pt x="1944" y="2228"/>
                  </a:lnTo>
                  <a:lnTo>
                    <a:pt x="1992" y="2207"/>
                  </a:lnTo>
                  <a:lnTo>
                    <a:pt x="2036" y="2182"/>
                  </a:lnTo>
                  <a:lnTo>
                    <a:pt x="2077" y="2153"/>
                  </a:lnTo>
                  <a:lnTo>
                    <a:pt x="1841" y="1917"/>
                  </a:lnTo>
                  <a:close/>
                  <a:moveTo>
                    <a:pt x="1735" y="1917"/>
                  </a:moveTo>
                  <a:lnTo>
                    <a:pt x="1499" y="2153"/>
                  </a:lnTo>
                  <a:lnTo>
                    <a:pt x="1540" y="2182"/>
                  </a:lnTo>
                  <a:lnTo>
                    <a:pt x="1584" y="2207"/>
                  </a:lnTo>
                  <a:lnTo>
                    <a:pt x="1632" y="2228"/>
                  </a:lnTo>
                  <a:lnTo>
                    <a:pt x="1682" y="2242"/>
                  </a:lnTo>
                  <a:lnTo>
                    <a:pt x="1735" y="2251"/>
                  </a:lnTo>
                  <a:lnTo>
                    <a:pt x="1735" y="1917"/>
                  </a:lnTo>
                  <a:close/>
                  <a:moveTo>
                    <a:pt x="3009" y="1841"/>
                  </a:moveTo>
                  <a:lnTo>
                    <a:pt x="3002" y="1930"/>
                  </a:lnTo>
                  <a:lnTo>
                    <a:pt x="2989" y="2016"/>
                  </a:lnTo>
                  <a:lnTo>
                    <a:pt x="2969" y="2100"/>
                  </a:lnTo>
                  <a:lnTo>
                    <a:pt x="2944" y="2182"/>
                  </a:lnTo>
                  <a:lnTo>
                    <a:pt x="2914" y="2262"/>
                  </a:lnTo>
                  <a:lnTo>
                    <a:pt x="2879" y="2338"/>
                  </a:lnTo>
                  <a:lnTo>
                    <a:pt x="2838" y="2412"/>
                  </a:lnTo>
                  <a:lnTo>
                    <a:pt x="2793" y="2483"/>
                  </a:lnTo>
                  <a:lnTo>
                    <a:pt x="2743" y="2550"/>
                  </a:lnTo>
                  <a:lnTo>
                    <a:pt x="2689" y="2613"/>
                  </a:lnTo>
                  <a:lnTo>
                    <a:pt x="3014" y="2938"/>
                  </a:lnTo>
                  <a:lnTo>
                    <a:pt x="3079" y="2863"/>
                  </a:lnTo>
                  <a:lnTo>
                    <a:pt x="3140" y="2786"/>
                  </a:lnTo>
                  <a:lnTo>
                    <a:pt x="3197" y="2704"/>
                  </a:lnTo>
                  <a:lnTo>
                    <a:pt x="3249" y="2619"/>
                  </a:lnTo>
                  <a:lnTo>
                    <a:pt x="3295" y="2531"/>
                  </a:lnTo>
                  <a:lnTo>
                    <a:pt x="3338" y="2440"/>
                  </a:lnTo>
                  <a:lnTo>
                    <a:pt x="3373" y="2346"/>
                  </a:lnTo>
                  <a:lnTo>
                    <a:pt x="3405" y="2250"/>
                  </a:lnTo>
                  <a:lnTo>
                    <a:pt x="3430" y="2151"/>
                  </a:lnTo>
                  <a:lnTo>
                    <a:pt x="3448" y="2049"/>
                  </a:lnTo>
                  <a:lnTo>
                    <a:pt x="3461" y="1946"/>
                  </a:lnTo>
                  <a:lnTo>
                    <a:pt x="3468" y="1841"/>
                  </a:lnTo>
                  <a:lnTo>
                    <a:pt x="3009" y="1841"/>
                  </a:lnTo>
                  <a:close/>
                  <a:moveTo>
                    <a:pt x="2359" y="1841"/>
                  </a:moveTo>
                  <a:lnTo>
                    <a:pt x="2350" y="1900"/>
                  </a:lnTo>
                  <a:lnTo>
                    <a:pt x="2336" y="1956"/>
                  </a:lnTo>
                  <a:lnTo>
                    <a:pt x="2317" y="2009"/>
                  </a:lnTo>
                  <a:lnTo>
                    <a:pt x="2292" y="2060"/>
                  </a:lnTo>
                  <a:lnTo>
                    <a:pt x="2263" y="2109"/>
                  </a:lnTo>
                  <a:lnTo>
                    <a:pt x="2229" y="2153"/>
                  </a:lnTo>
                  <a:lnTo>
                    <a:pt x="2613" y="2538"/>
                  </a:lnTo>
                  <a:lnTo>
                    <a:pt x="2661" y="2480"/>
                  </a:lnTo>
                  <a:lnTo>
                    <a:pt x="2707" y="2420"/>
                  </a:lnTo>
                  <a:lnTo>
                    <a:pt x="2747" y="2356"/>
                  </a:lnTo>
                  <a:lnTo>
                    <a:pt x="2784" y="2289"/>
                  </a:lnTo>
                  <a:lnTo>
                    <a:pt x="2816" y="2220"/>
                  </a:lnTo>
                  <a:lnTo>
                    <a:pt x="2843" y="2149"/>
                  </a:lnTo>
                  <a:lnTo>
                    <a:pt x="2865" y="2074"/>
                  </a:lnTo>
                  <a:lnTo>
                    <a:pt x="2882" y="1998"/>
                  </a:lnTo>
                  <a:lnTo>
                    <a:pt x="2895" y="1921"/>
                  </a:lnTo>
                  <a:lnTo>
                    <a:pt x="2902" y="1841"/>
                  </a:lnTo>
                  <a:lnTo>
                    <a:pt x="2359" y="1841"/>
                  </a:lnTo>
                  <a:close/>
                  <a:moveTo>
                    <a:pt x="1917" y="1841"/>
                  </a:moveTo>
                  <a:lnTo>
                    <a:pt x="2153" y="2077"/>
                  </a:lnTo>
                  <a:lnTo>
                    <a:pt x="2182" y="2036"/>
                  </a:lnTo>
                  <a:lnTo>
                    <a:pt x="2207" y="1992"/>
                  </a:lnTo>
                  <a:lnTo>
                    <a:pt x="2228" y="1944"/>
                  </a:lnTo>
                  <a:lnTo>
                    <a:pt x="2242" y="1894"/>
                  </a:lnTo>
                  <a:lnTo>
                    <a:pt x="2251" y="1841"/>
                  </a:lnTo>
                  <a:lnTo>
                    <a:pt x="1917" y="1841"/>
                  </a:lnTo>
                  <a:close/>
                  <a:moveTo>
                    <a:pt x="1325" y="1841"/>
                  </a:moveTo>
                  <a:lnTo>
                    <a:pt x="1334" y="1894"/>
                  </a:lnTo>
                  <a:lnTo>
                    <a:pt x="1348" y="1944"/>
                  </a:lnTo>
                  <a:lnTo>
                    <a:pt x="1369" y="1992"/>
                  </a:lnTo>
                  <a:lnTo>
                    <a:pt x="1394" y="2036"/>
                  </a:lnTo>
                  <a:lnTo>
                    <a:pt x="1423" y="2077"/>
                  </a:lnTo>
                  <a:lnTo>
                    <a:pt x="1659" y="1841"/>
                  </a:lnTo>
                  <a:lnTo>
                    <a:pt x="1325" y="1841"/>
                  </a:lnTo>
                  <a:close/>
                  <a:moveTo>
                    <a:pt x="108" y="1841"/>
                  </a:moveTo>
                  <a:lnTo>
                    <a:pt x="115" y="1946"/>
                  </a:lnTo>
                  <a:lnTo>
                    <a:pt x="128" y="2049"/>
                  </a:lnTo>
                  <a:lnTo>
                    <a:pt x="146" y="2151"/>
                  </a:lnTo>
                  <a:lnTo>
                    <a:pt x="171" y="2250"/>
                  </a:lnTo>
                  <a:lnTo>
                    <a:pt x="203" y="2346"/>
                  </a:lnTo>
                  <a:lnTo>
                    <a:pt x="238" y="2440"/>
                  </a:lnTo>
                  <a:lnTo>
                    <a:pt x="281" y="2531"/>
                  </a:lnTo>
                  <a:lnTo>
                    <a:pt x="327" y="2619"/>
                  </a:lnTo>
                  <a:lnTo>
                    <a:pt x="379" y="2704"/>
                  </a:lnTo>
                  <a:lnTo>
                    <a:pt x="436" y="2786"/>
                  </a:lnTo>
                  <a:lnTo>
                    <a:pt x="497" y="2863"/>
                  </a:lnTo>
                  <a:lnTo>
                    <a:pt x="562" y="2938"/>
                  </a:lnTo>
                  <a:lnTo>
                    <a:pt x="887" y="2613"/>
                  </a:lnTo>
                  <a:lnTo>
                    <a:pt x="833" y="2550"/>
                  </a:lnTo>
                  <a:lnTo>
                    <a:pt x="783" y="2483"/>
                  </a:lnTo>
                  <a:lnTo>
                    <a:pt x="738" y="2412"/>
                  </a:lnTo>
                  <a:lnTo>
                    <a:pt x="697" y="2338"/>
                  </a:lnTo>
                  <a:lnTo>
                    <a:pt x="662" y="2262"/>
                  </a:lnTo>
                  <a:lnTo>
                    <a:pt x="632" y="2182"/>
                  </a:lnTo>
                  <a:lnTo>
                    <a:pt x="607" y="2100"/>
                  </a:lnTo>
                  <a:lnTo>
                    <a:pt x="587" y="2016"/>
                  </a:lnTo>
                  <a:lnTo>
                    <a:pt x="574" y="1930"/>
                  </a:lnTo>
                  <a:lnTo>
                    <a:pt x="567" y="1841"/>
                  </a:lnTo>
                  <a:lnTo>
                    <a:pt x="108" y="1841"/>
                  </a:lnTo>
                  <a:close/>
                  <a:moveTo>
                    <a:pt x="674" y="1841"/>
                  </a:moveTo>
                  <a:lnTo>
                    <a:pt x="681" y="1921"/>
                  </a:lnTo>
                  <a:lnTo>
                    <a:pt x="694" y="1998"/>
                  </a:lnTo>
                  <a:lnTo>
                    <a:pt x="711" y="2074"/>
                  </a:lnTo>
                  <a:lnTo>
                    <a:pt x="733" y="2149"/>
                  </a:lnTo>
                  <a:lnTo>
                    <a:pt x="760" y="2220"/>
                  </a:lnTo>
                  <a:lnTo>
                    <a:pt x="792" y="2289"/>
                  </a:lnTo>
                  <a:lnTo>
                    <a:pt x="829" y="2356"/>
                  </a:lnTo>
                  <a:lnTo>
                    <a:pt x="869" y="2420"/>
                  </a:lnTo>
                  <a:lnTo>
                    <a:pt x="915" y="2480"/>
                  </a:lnTo>
                  <a:lnTo>
                    <a:pt x="963" y="2537"/>
                  </a:lnTo>
                  <a:lnTo>
                    <a:pt x="1347" y="2153"/>
                  </a:lnTo>
                  <a:lnTo>
                    <a:pt x="1313" y="2109"/>
                  </a:lnTo>
                  <a:lnTo>
                    <a:pt x="1284" y="2060"/>
                  </a:lnTo>
                  <a:lnTo>
                    <a:pt x="1259" y="2009"/>
                  </a:lnTo>
                  <a:lnTo>
                    <a:pt x="1240" y="1956"/>
                  </a:lnTo>
                  <a:lnTo>
                    <a:pt x="1226" y="1900"/>
                  </a:lnTo>
                  <a:lnTo>
                    <a:pt x="1217" y="1841"/>
                  </a:lnTo>
                  <a:lnTo>
                    <a:pt x="1217" y="1841"/>
                  </a:lnTo>
                  <a:lnTo>
                    <a:pt x="674" y="1841"/>
                  </a:lnTo>
                  <a:close/>
                  <a:moveTo>
                    <a:pt x="2153" y="1499"/>
                  </a:moveTo>
                  <a:lnTo>
                    <a:pt x="1917" y="1735"/>
                  </a:lnTo>
                  <a:lnTo>
                    <a:pt x="2251" y="1735"/>
                  </a:lnTo>
                  <a:lnTo>
                    <a:pt x="2242" y="1682"/>
                  </a:lnTo>
                  <a:lnTo>
                    <a:pt x="2228" y="1632"/>
                  </a:lnTo>
                  <a:lnTo>
                    <a:pt x="2207" y="1584"/>
                  </a:lnTo>
                  <a:lnTo>
                    <a:pt x="2182" y="1540"/>
                  </a:lnTo>
                  <a:lnTo>
                    <a:pt x="2153" y="1499"/>
                  </a:lnTo>
                  <a:close/>
                  <a:moveTo>
                    <a:pt x="1423" y="1499"/>
                  </a:moveTo>
                  <a:lnTo>
                    <a:pt x="1394" y="1540"/>
                  </a:lnTo>
                  <a:lnTo>
                    <a:pt x="1369" y="1584"/>
                  </a:lnTo>
                  <a:lnTo>
                    <a:pt x="1348" y="1632"/>
                  </a:lnTo>
                  <a:lnTo>
                    <a:pt x="1334" y="1682"/>
                  </a:lnTo>
                  <a:lnTo>
                    <a:pt x="1325" y="1735"/>
                  </a:lnTo>
                  <a:lnTo>
                    <a:pt x="1659" y="1735"/>
                  </a:lnTo>
                  <a:lnTo>
                    <a:pt x="1423" y="1499"/>
                  </a:lnTo>
                  <a:close/>
                  <a:moveTo>
                    <a:pt x="1841" y="1325"/>
                  </a:moveTo>
                  <a:lnTo>
                    <a:pt x="1841" y="1659"/>
                  </a:lnTo>
                  <a:lnTo>
                    <a:pt x="2077" y="1423"/>
                  </a:lnTo>
                  <a:lnTo>
                    <a:pt x="2036" y="1394"/>
                  </a:lnTo>
                  <a:lnTo>
                    <a:pt x="1992" y="1369"/>
                  </a:lnTo>
                  <a:lnTo>
                    <a:pt x="1944" y="1348"/>
                  </a:lnTo>
                  <a:lnTo>
                    <a:pt x="1894" y="1334"/>
                  </a:lnTo>
                  <a:lnTo>
                    <a:pt x="1841" y="1325"/>
                  </a:lnTo>
                  <a:close/>
                  <a:moveTo>
                    <a:pt x="1735" y="1325"/>
                  </a:moveTo>
                  <a:lnTo>
                    <a:pt x="1682" y="1334"/>
                  </a:lnTo>
                  <a:lnTo>
                    <a:pt x="1632" y="1348"/>
                  </a:lnTo>
                  <a:lnTo>
                    <a:pt x="1584" y="1369"/>
                  </a:lnTo>
                  <a:lnTo>
                    <a:pt x="1540" y="1394"/>
                  </a:lnTo>
                  <a:lnTo>
                    <a:pt x="1499" y="1423"/>
                  </a:lnTo>
                  <a:lnTo>
                    <a:pt x="1735" y="1659"/>
                  </a:lnTo>
                  <a:lnTo>
                    <a:pt x="1735" y="1325"/>
                  </a:lnTo>
                  <a:close/>
                  <a:moveTo>
                    <a:pt x="963" y="1039"/>
                  </a:moveTo>
                  <a:lnTo>
                    <a:pt x="915" y="1096"/>
                  </a:lnTo>
                  <a:lnTo>
                    <a:pt x="869" y="1156"/>
                  </a:lnTo>
                  <a:lnTo>
                    <a:pt x="829" y="1220"/>
                  </a:lnTo>
                  <a:lnTo>
                    <a:pt x="792" y="1287"/>
                  </a:lnTo>
                  <a:lnTo>
                    <a:pt x="760" y="1356"/>
                  </a:lnTo>
                  <a:lnTo>
                    <a:pt x="733" y="1427"/>
                  </a:lnTo>
                  <a:lnTo>
                    <a:pt x="711" y="1502"/>
                  </a:lnTo>
                  <a:lnTo>
                    <a:pt x="694" y="1578"/>
                  </a:lnTo>
                  <a:lnTo>
                    <a:pt x="681" y="1655"/>
                  </a:lnTo>
                  <a:lnTo>
                    <a:pt x="674" y="1735"/>
                  </a:lnTo>
                  <a:lnTo>
                    <a:pt x="1217" y="1735"/>
                  </a:lnTo>
                  <a:lnTo>
                    <a:pt x="1226" y="1676"/>
                  </a:lnTo>
                  <a:lnTo>
                    <a:pt x="1240" y="1620"/>
                  </a:lnTo>
                  <a:lnTo>
                    <a:pt x="1259" y="1567"/>
                  </a:lnTo>
                  <a:lnTo>
                    <a:pt x="1284" y="1516"/>
                  </a:lnTo>
                  <a:lnTo>
                    <a:pt x="1313" y="1467"/>
                  </a:lnTo>
                  <a:lnTo>
                    <a:pt x="1347" y="1423"/>
                  </a:lnTo>
                  <a:lnTo>
                    <a:pt x="963" y="1039"/>
                  </a:lnTo>
                  <a:close/>
                  <a:moveTo>
                    <a:pt x="1841" y="674"/>
                  </a:moveTo>
                  <a:lnTo>
                    <a:pt x="1841" y="1217"/>
                  </a:lnTo>
                  <a:lnTo>
                    <a:pt x="1900" y="1226"/>
                  </a:lnTo>
                  <a:lnTo>
                    <a:pt x="1956" y="1240"/>
                  </a:lnTo>
                  <a:lnTo>
                    <a:pt x="2009" y="1259"/>
                  </a:lnTo>
                  <a:lnTo>
                    <a:pt x="2060" y="1284"/>
                  </a:lnTo>
                  <a:lnTo>
                    <a:pt x="2109" y="1313"/>
                  </a:lnTo>
                  <a:lnTo>
                    <a:pt x="2153" y="1347"/>
                  </a:lnTo>
                  <a:lnTo>
                    <a:pt x="2538" y="962"/>
                  </a:lnTo>
                  <a:lnTo>
                    <a:pt x="2480" y="912"/>
                  </a:lnTo>
                  <a:lnTo>
                    <a:pt x="2419" y="867"/>
                  </a:lnTo>
                  <a:lnTo>
                    <a:pt x="2355" y="827"/>
                  </a:lnTo>
                  <a:lnTo>
                    <a:pt x="2288" y="790"/>
                  </a:lnTo>
                  <a:lnTo>
                    <a:pt x="2218" y="759"/>
                  </a:lnTo>
                  <a:lnTo>
                    <a:pt x="2147" y="731"/>
                  </a:lnTo>
                  <a:lnTo>
                    <a:pt x="2073" y="710"/>
                  </a:lnTo>
                  <a:lnTo>
                    <a:pt x="1997" y="692"/>
                  </a:lnTo>
                  <a:lnTo>
                    <a:pt x="1920" y="681"/>
                  </a:lnTo>
                  <a:lnTo>
                    <a:pt x="1841" y="674"/>
                  </a:lnTo>
                  <a:close/>
                  <a:moveTo>
                    <a:pt x="1735" y="674"/>
                  </a:moveTo>
                  <a:lnTo>
                    <a:pt x="1655" y="681"/>
                  </a:lnTo>
                  <a:lnTo>
                    <a:pt x="1578" y="694"/>
                  </a:lnTo>
                  <a:lnTo>
                    <a:pt x="1502" y="711"/>
                  </a:lnTo>
                  <a:lnTo>
                    <a:pt x="1427" y="733"/>
                  </a:lnTo>
                  <a:lnTo>
                    <a:pt x="1356" y="760"/>
                  </a:lnTo>
                  <a:lnTo>
                    <a:pt x="1287" y="792"/>
                  </a:lnTo>
                  <a:lnTo>
                    <a:pt x="1220" y="829"/>
                  </a:lnTo>
                  <a:lnTo>
                    <a:pt x="1156" y="869"/>
                  </a:lnTo>
                  <a:lnTo>
                    <a:pt x="1096" y="915"/>
                  </a:lnTo>
                  <a:lnTo>
                    <a:pt x="1039" y="963"/>
                  </a:lnTo>
                  <a:lnTo>
                    <a:pt x="1423" y="1347"/>
                  </a:lnTo>
                  <a:lnTo>
                    <a:pt x="1467" y="1313"/>
                  </a:lnTo>
                  <a:lnTo>
                    <a:pt x="1516" y="1284"/>
                  </a:lnTo>
                  <a:lnTo>
                    <a:pt x="1567" y="1259"/>
                  </a:lnTo>
                  <a:lnTo>
                    <a:pt x="1620" y="1240"/>
                  </a:lnTo>
                  <a:lnTo>
                    <a:pt x="1676" y="1226"/>
                  </a:lnTo>
                  <a:lnTo>
                    <a:pt x="1735" y="1217"/>
                  </a:lnTo>
                  <a:lnTo>
                    <a:pt x="1735" y="674"/>
                  </a:lnTo>
                  <a:close/>
                  <a:moveTo>
                    <a:pt x="3014" y="638"/>
                  </a:moveTo>
                  <a:lnTo>
                    <a:pt x="2689" y="962"/>
                  </a:lnTo>
                  <a:lnTo>
                    <a:pt x="2745" y="1027"/>
                  </a:lnTo>
                  <a:lnTo>
                    <a:pt x="2796" y="1097"/>
                  </a:lnTo>
                  <a:lnTo>
                    <a:pt x="2841" y="1168"/>
                  </a:lnTo>
                  <a:lnTo>
                    <a:pt x="2882" y="1244"/>
                  </a:lnTo>
                  <a:lnTo>
                    <a:pt x="2888" y="1260"/>
                  </a:lnTo>
                  <a:lnTo>
                    <a:pt x="2888" y="1278"/>
                  </a:lnTo>
                  <a:lnTo>
                    <a:pt x="2882" y="1293"/>
                  </a:lnTo>
                  <a:lnTo>
                    <a:pt x="2873" y="1306"/>
                  </a:lnTo>
                  <a:lnTo>
                    <a:pt x="2859" y="1316"/>
                  </a:lnTo>
                  <a:lnTo>
                    <a:pt x="2842" y="1321"/>
                  </a:lnTo>
                  <a:lnTo>
                    <a:pt x="2826" y="1321"/>
                  </a:lnTo>
                  <a:lnTo>
                    <a:pt x="2810" y="1316"/>
                  </a:lnTo>
                  <a:lnTo>
                    <a:pt x="2797" y="1306"/>
                  </a:lnTo>
                  <a:lnTo>
                    <a:pt x="2787" y="1292"/>
                  </a:lnTo>
                  <a:lnTo>
                    <a:pt x="2749" y="1223"/>
                  </a:lnTo>
                  <a:lnTo>
                    <a:pt x="2708" y="1157"/>
                  </a:lnTo>
                  <a:lnTo>
                    <a:pt x="2662" y="1096"/>
                  </a:lnTo>
                  <a:lnTo>
                    <a:pt x="2614" y="1038"/>
                  </a:lnTo>
                  <a:lnTo>
                    <a:pt x="2229" y="1423"/>
                  </a:lnTo>
                  <a:lnTo>
                    <a:pt x="2263" y="1467"/>
                  </a:lnTo>
                  <a:lnTo>
                    <a:pt x="2292" y="1516"/>
                  </a:lnTo>
                  <a:lnTo>
                    <a:pt x="2317" y="1567"/>
                  </a:lnTo>
                  <a:lnTo>
                    <a:pt x="2336" y="1620"/>
                  </a:lnTo>
                  <a:lnTo>
                    <a:pt x="2350" y="1676"/>
                  </a:lnTo>
                  <a:lnTo>
                    <a:pt x="2359" y="1735"/>
                  </a:lnTo>
                  <a:lnTo>
                    <a:pt x="2902" y="1735"/>
                  </a:lnTo>
                  <a:lnTo>
                    <a:pt x="2894" y="1648"/>
                  </a:lnTo>
                  <a:lnTo>
                    <a:pt x="2880" y="1564"/>
                  </a:lnTo>
                  <a:lnTo>
                    <a:pt x="2860" y="1480"/>
                  </a:lnTo>
                  <a:lnTo>
                    <a:pt x="2859" y="1464"/>
                  </a:lnTo>
                  <a:lnTo>
                    <a:pt x="2862" y="1448"/>
                  </a:lnTo>
                  <a:lnTo>
                    <a:pt x="2869" y="1434"/>
                  </a:lnTo>
                  <a:lnTo>
                    <a:pt x="2881" y="1422"/>
                  </a:lnTo>
                  <a:lnTo>
                    <a:pt x="2897" y="1414"/>
                  </a:lnTo>
                  <a:lnTo>
                    <a:pt x="2914" y="1412"/>
                  </a:lnTo>
                  <a:lnTo>
                    <a:pt x="2930" y="1415"/>
                  </a:lnTo>
                  <a:lnTo>
                    <a:pt x="2944" y="1424"/>
                  </a:lnTo>
                  <a:lnTo>
                    <a:pt x="2956" y="1436"/>
                  </a:lnTo>
                  <a:lnTo>
                    <a:pt x="2963" y="1451"/>
                  </a:lnTo>
                  <a:lnTo>
                    <a:pt x="2981" y="1520"/>
                  </a:lnTo>
                  <a:lnTo>
                    <a:pt x="2994" y="1591"/>
                  </a:lnTo>
                  <a:lnTo>
                    <a:pt x="3004" y="1662"/>
                  </a:lnTo>
                  <a:lnTo>
                    <a:pt x="3008" y="1735"/>
                  </a:lnTo>
                  <a:lnTo>
                    <a:pt x="3468" y="1735"/>
                  </a:lnTo>
                  <a:lnTo>
                    <a:pt x="3461" y="1630"/>
                  </a:lnTo>
                  <a:lnTo>
                    <a:pt x="3448" y="1527"/>
                  </a:lnTo>
                  <a:lnTo>
                    <a:pt x="3430" y="1425"/>
                  </a:lnTo>
                  <a:lnTo>
                    <a:pt x="3405" y="1326"/>
                  </a:lnTo>
                  <a:lnTo>
                    <a:pt x="3373" y="1230"/>
                  </a:lnTo>
                  <a:lnTo>
                    <a:pt x="3338" y="1136"/>
                  </a:lnTo>
                  <a:lnTo>
                    <a:pt x="3295" y="1045"/>
                  </a:lnTo>
                  <a:lnTo>
                    <a:pt x="3249" y="957"/>
                  </a:lnTo>
                  <a:lnTo>
                    <a:pt x="3197" y="872"/>
                  </a:lnTo>
                  <a:lnTo>
                    <a:pt x="3140" y="790"/>
                  </a:lnTo>
                  <a:lnTo>
                    <a:pt x="3079" y="713"/>
                  </a:lnTo>
                  <a:lnTo>
                    <a:pt x="3014" y="638"/>
                  </a:lnTo>
                  <a:close/>
                  <a:moveTo>
                    <a:pt x="562" y="638"/>
                  </a:moveTo>
                  <a:lnTo>
                    <a:pt x="495" y="714"/>
                  </a:lnTo>
                  <a:lnTo>
                    <a:pt x="433" y="793"/>
                  </a:lnTo>
                  <a:lnTo>
                    <a:pt x="376" y="876"/>
                  </a:lnTo>
                  <a:lnTo>
                    <a:pt x="324" y="962"/>
                  </a:lnTo>
                  <a:lnTo>
                    <a:pt x="277" y="1051"/>
                  </a:lnTo>
                  <a:lnTo>
                    <a:pt x="236" y="1142"/>
                  </a:lnTo>
                  <a:lnTo>
                    <a:pt x="200" y="1236"/>
                  </a:lnTo>
                  <a:lnTo>
                    <a:pt x="170" y="1333"/>
                  </a:lnTo>
                  <a:lnTo>
                    <a:pt x="145" y="1430"/>
                  </a:lnTo>
                  <a:lnTo>
                    <a:pt x="127" y="1531"/>
                  </a:lnTo>
                  <a:lnTo>
                    <a:pt x="114" y="1632"/>
                  </a:lnTo>
                  <a:lnTo>
                    <a:pt x="108" y="1735"/>
                  </a:lnTo>
                  <a:lnTo>
                    <a:pt x="567" y="1735"/>
                  </a:lnTo>
                  <a:lnTo>
                    <a:pt x="574" y="1646"/>
                  </a:lnTo>
                  <a:lnTo>
                    <a:pt x="587" y="1560"/>
                  </a:lnTo>
                  <a:lnTo>
                    <a:pt x="607" y="1476"/>
                  </a:lnTo>
                  <a:lnTo>
                    <a:pt x="632" y="1394"/>
                  </a:lnTo>
                  <a:lnTo>
                    <a:pt x="662" y="1314"/>
                  </a:lnTo>
                  <a:lnTo>
                    <a:pt x="697" y="1238"/>
                  </a:lnTo>
                  <a:lnTo>
                    <a:pt x="738" y="1164"/>
                  </a:lnTo>
                  <a:lnTo>
                    <a:pt x="783" y="1093"/>
                  </a:lnTo>
                  <a:lnTo>
                    <a:pt x="833" y="1026"/>
                  </a:lnTo>
                  <a:lnTo>
                    <a:pt x="887" y="963"/>
                  </a:lnTo>
                  <a:lnTo>
                    <a:pt x="562" y="638"/>
                  </a:lnTo>
                  <a:close/>
                  <a:moveTo>
                    <a:pt x="1841" y="108"/>
                  </a:moveTo>
                  <a:lnTo>
                    <a:pt x="1841" y="568"/>
                  </a:lnTo>
                  <a:lnTo>
                    <a:pt x="1921" y="573"/>
                  </a:lnTo>
                  <a:lnTo>
                    <a:pt x="1999" y="584"/>
                  </a:lnTo>
                  <a:lnTo>
                    <a:pt x="2077" y="600"/>
                  </a:lnTo>
                  <a:lnTo>
                    <a:pt x="2153" y="622"/>
                  </a:lnTo>
                  <a:lnTo>
                    <a:pt x="2228" y="648"/>
                  </a:lnTo>
                  <a:lnTo>
                    <a:pt x="2301" y="678"/>
                  </a:lnTo>
                  <a:lnTo>
                    <a:pt x="2371" y="714"/>
                  </a:lnTo>
                  <a:lnTo>
                    <a:pt x="2440" y="754"/>
                  </a:lnTo>
                  <a:lnTo>
                    <a:pt x="2501" y="795"/>
                  </a:lnTo>
                  <a:lnTo>
                    <a:pt x="2558" y="840"/>
                  </a:lnTo>
                  <a:lnTo>
                    <a:pt x="2614" y="887"/>
                  </a:lnTo>
                  <a:lnTo>
                    <a:pt x="2938" y="562"/>
                  </a:lnTo>
                  <a:lnTo>
                    <a:pt x="2863" y="497"/>
                  </a:lnTo>
                  <a:lnTo>
                    <a:pt x="2786" y="436"/>
                  </a:lnTo>
                  <a:lnTo>
                    <a:pt x="2704" y="379"/>
                  </a:lnTo>
                  <a:lnTo>
                    <a:pt x="2619" y="327"/>
                  </a:lnTo>
                  <a:lnTo>
                    <a:pt x="2531" y="281"/>
                  </a:lnTo>
                  <a:lnTo>
                    <a:pt x="2440" y="238"/>
                  </a:lnTo>
                  <a:lnTo>
                    <a:pt x="2346" y="203"/>
                  </a:lnTo>
                  <a:lnTo>
                    <a:pt x="2250" y="171"/>
                  </a:lnTo>
                  <a:lnTo>
                    <a:pt x="2151" y="146"/>
                  </a:lnTo>
                  <a:lnTo>
                    <a:pt x="2049" y="128"/>
                  </a:lnTo>
                  <a:lnTo>
                    <a:pt x="1946" y="115"/>
                  </a:lnTo>
                  <a:lnTo>
                    <a:pt x="1841" y="108"/>
                  </a:lnTo>
                  <a:close/>
                  <a:moveTo>
                    <a:pt x="1787" y="0"/>
                  </a:moveTo>
                  <a:lnTo>
                    <a:pt x="1890" y="3"/>
                  </a:lnTo>
                  <a:lnTo>
                    <a:pt x="1991" y="11"/>
                  </a:lnTo>
                  <a:lnTo>
                    <a:pt x="2090" y="25"/>
                  </a:lnTo>
                  <a:lnTo>
                    <a:pt x="2189" y="44"/>
                  </a:lnTo>
                  <a:lnTo>
                    <a:pt x="2285" y="69"/>
                  </a:lnTo>
                  <a:lnTo>
                    <a:pt x="2380" y="100"/>
                  </a:lnTo>
                  <a:lnTo>
                    <a:pt x="2473" y="135"/>
                  </a:lnTo>
                  <a:lnTo>
                    <a:pt x="2563" y="176"/>
                  </a:lnTo>
                  <a:lnTo>
                    <a:pt x="2652" y="221"/>
                  </a:lnTo>
                  <a:lnTo>
                    <a:pt x="2737" y="272"/>
                  </a:lnTo>
                  <a:lnTo>
                    <a:pt x="2821" y="328"/>
                  </a:lnTo>
                  <a:lnTo>
                    <a:pt x="2901" y="388"/>
                  </a:lnTo>
                  <a:lnTo>
                    <a:pt x="2978" y="454"/>
                  </a:lnTo>
                  <a:lnTo>
                    <a:pt x="3053" y="523"/>
                  </a:lnTo>
                  <a:lnTo>
                    <a:pt x="3122" y="598"/>
                  </a:lnTo>
                  <a:lnTo>
                    <a:pt x="3188" y="675"/>
                  </a:lnTo>
                  <a:lnTo>
                    <a:pt x="3248" y="755"/>
                  </a:lnTo>
                  <a:lnTo>
                    <a:pt x="3304" y="839"/>
                  </a:lnTo>
                  <a:lnTo>
                    <a:pt x="3355" y="924"/>
                  </a:lnTo>
                  <a:lnTo>
                    <a:pt x="3400" y="1013"/>
                  </a:lnTo>
                  <a:lnTo>
                    <a:pt x="3441" y="1103"/>
                  </a:lnTo>
                  <a:lnTo>
                    <a:pt x="3476" y="1196"/>
                  </a:lnTo>
                  <a:lnTo>
                    <a:pt x="3507" y="1291"/>
                  </a:lnTo>
                  <a:lnTo>
                    <a:pt x="3532" y="1387"/>
                  </a:lnTo>
                  <a:lnTo>
                    <a:pt x="3551" y="1486"/>
                  </a:lnTo>
                  <a:lnTo>
                    <a:pt x="3565" y="1585"/>
                  </a:lnTo>
                  <a:lnTo>
                    <a:pt x="3573" y="1686"/>
                  </a:lnTo>
                  <a:lnTo>
                    <a:pt x="3576" y="1788"/>
                  </a:lnTo>
                  <a:lnTo>
                    <a:pt x="3573" y="1890"/>
                  </a:lnTo>
                  <a:lnTo>
                    <a:pt x="3565" y="1991"/>
                  </a:lnTo>
                  <a:lnTo>
                    <a:pt x="3551" y="2090"/>
                  </a:lnTo>
                  <a:lnTo>
                    <a:pt x="3532" y="2189"/>
                  </a:lnTo>
                  <a:lnTo>
                    <a:pt x="3507" y="2285"/>
                  </a:lnTo>
                  <a:lnTo>
                    <a:pt x="3476" y="2380"/>
                  </a:lnTo>
                  <a:lnTo>
                    <a:pt x="3441" y="2473"/>
                  </a:lnTo>
                  <a:lnTo>
                    <a:pt x="3400" y="2563"/>
                  </a:lnTo>
                  <a:lnTo>
                    <a:pt x="3355" y="2652"/>
                  </a:lnTo>
                  <a:lnTo>
                    <a:pt x="3304" y="2737"/>
                  </a:lnTo>
                  <a:lnTo>
                    <a:pt x="3248" y="2821"/>
                  </a:lnTo>
                  <a:lnTo>
                    <a:pt x="3188" y="2901"/>
                  </a:lnTo>
                  <a:lnTo>
                    <a:pt x="3122" y="2978"/>
                  </a:lnTo>
                  <a:lnTo>
                    <a:pt x="3053" y="3053"/>
                  </a:lnTo>
                  <a:lnTo>
                    <a:pt x="2978" y="3122"/>
                  </a:lnTo>
                  <a:lnTo>
                    <a:pt x="2901" y="3188"/>
                  </a:lnTo>
                  <a:lnTo>
                    <a:pt x="2821" y="3248"/>
                  </a:lnTo>
                  <a:lnTo>
                    <a:pt x="2737" y="3304"/>
                  </a:lnTo>
                  <a:lnTo>
                    <a:pt x="2652" y="3355"/>
                  </a:lnTo>
                  <a:lnTo>
                    <a:pt x="2563" y="3400"/>
                  </a:lnTo>
                  <a:lnTo>
                    <a:pt x="2473" y="3441"/>
                  </a:lnTo>
                  <a:lnTo>
                    <a:pt x="2380" y="3476"/>
                  </a:lnTo>
                  <a:lnTo>
                    <a:pt x="2285" y="3507"/>
                  </a:lnTo>
                  <a:lnTo>
                    <a:pt x="2189" y="3532"/>
                  </a:lnTo>
                  <a:lnTo>
                    <a:pt x="2090" y="3551"/>
                  </a:lnTo>
                  <a:lnTo>
                    <a:pt x="1991" y="3565"/>
                  </a:lnTo>
                  <a:lnTo>
                    <a:pt x="1890" y="3573"/>
                  </a:lnTo>
                  <a:lnTo>
                    <a:pt x="1787" y="3576"/>
                  </a:lnTo>
                  <a:lnTo>
                    <a:pt x="1686" y="3573"/>
                  </a:lnTo>
                  <a:lnTo>
                    <a:pt x="1585" y="3565"/>
                  </a:lnTo>
                  <a:lnTo>
                    <a:pt x="1486" y="3551"/>
                  </a:lnTo>
                  <a:lnTo>
                    <a:pt x="1387" y="3532"/>
                  </a:lnTo>
                  <a:lnTo>
                    <a:pt x="1291" y="3507"/>
                  </a:lnTo>
                  <a:lnTo>
                    <a:pt x="1196" y="3476"/>
                  </a:lnTo>
                  <a:lnTo>
                    <a:pt x="1103" y="3441"/>
                  </a:lnTo>
                  <a:lnTo>
                    <a:pt x="1013" y="3400"/>
                  </a:lnTo>
                  <a:lnTo>
                    <a:pt x="924" y="3355"/>
                  </a:lnTo>
                  <a:lnTo>
                    <a:pt x="839" y="3304"/>
                  </a:lnTo>
                  <a:lnTo>
                    <a:pt x="755" y="3248"/>
                  </a:lnTo>
                  <a:lnTo>
                    <a:pt x="675" y="3188"/>
                  </a:lnTo>
                  <a:lnTo>
                    <a:pt x="598" y="3122"/>
                  </a:lnTo>
                  <a:lnTo>
                    <a:pt x="523" y="3053"/>
                  </a:lnTo>
                  <a:lnTo>
                    <a:pt x="454" y="2978"/>
                  </a:lnTo>
                  <a:lnTo>
                    <a:pt x="388" y="2901"/>
                  </a:lnTo>
                  <a:lnTo>
                    <a:pt x="328" y="2821"/>
                  </a:lnTo>
                  <a:lnTo>
                    <a:pt x="272" y="2737"/>
                  </a:lnTo>
                  <a:lnTo>
                    <a:pt x="221" y="2652"/>
                  </a:lnTo>
                  <a:lnTo>
                    <a:pt x="176" y="2563"/>
                  </a:lnTo>
                  <a:lnTo>
                    <a:pt x="135" y="2473"/>
                  </a:lnTo>
                  <a:lnTo>
                    <a:pt x="100" y="2380"/>
                  </a:lnTo>
                  <a:lnTo>
                    <a:pt x="69" y="2285"/>
                  </a:lnTo>
                  <a:lnTo>
                    <a:pt x="44" y="2189"/>
                  </a:lnTo>
                  <a:lnTo>
                    <a:pt x="25" y="2090"/>
                  </a:lnTo>
                  <a:lnTo>
                    <a:pt x="11" y="1991"/>
                  </a:lnTo>
                  <a:lnTo>
                    <a:pt x="3" y="1890"/>
                  </a:lnTo>
                  <a:lnTo>
                    <a:pt x="0" y="1788"/>
                  </a:lnTo>
                  <a:lnTo>
                    <a:pt x="3" y="1684"/>
                  </a:lnTo>
                  <a:lnTo>
                    <a:pt x="12" y="1581"/>
                  </a:lnTo>
                  <a:lnTo>
                    <a:pt x="27" y="1479"/>
                  </a:lnTo>
                  <a:lnTo>
                    <a:pt x="48" y="1379"/>
                  </a:lnTo>
                  <a:lnTo>
                    <a:pt x="74" y="1281"/>
                  </a:lnTo>
                  <a:lnTo>
                    <a:pt x="105" y="1184"/>
                  </a:lnTo>
                  <a:lnTo>
                    <a:pt x="142" y="1089"/>
                  </a:lnTo>
                  <a:lnTo>
                    <a:pt x="184" y="997"/>
                  </a:lnTo>
                  <a:lnTo>
                    <a:pt x="232" y="908"/>
                  </a:lnTo>
                  <a:lnTo>
                    <a:pt x="284" y="821"/>
                  </a:lnTo>
                  <a:lnTo>
                    <a:pt x="341" y="737"/>
                  </a:lnTo>
                  <a:lnTo>
                    <a:pt x="403" y="657"/>
                  </a:lnTo>
                  <a:lnTo>
                    <a:pt x="470" y="580"/>
                  </a:lnTo>
                  <a:lnTo>
                    <a:pt x="542" y="506"/>
                  </a:lnTo>
                  <a:lnTo>
                    <a:pt x="618" y="437"/>
                  </a:lnTo>
                  <a:lnTo>
                    <a:pt x="698" y="371"/>
                  </a:lnTo>
                  <a:lnTo>
                    <a:pt x="781" y="310"/>
                  </a:lnTo>
                  <a:lnTo>
                    <a:pt x="798" y="302"/>
                  </a:lnTo>
                  <a:lnTo>
                    <a:pt x="814" y="300"/>
                  </a:lnTo>
                  <a:lnTo>
                    <a:pt x="830" y="303"/>
                  </a:lnTo>
                  <a:lnTo>
                    <a:pt x="844" y="311"/>
                  </a:lnTo>
                  <a:lnTo>
                    <a:pt x="856" y="324"/>
                  </a:lnTo>
                  <a:lnTo>
                    <a:pt x="864" y="339"/>
                  </a:lnTo>
                  <a:lnTo>
                    <a:pt x="865" y="355"/>
                  </a:lnTo>
                  <a:lnTo>
                    <a:pt x="863" y="372"/>
                  </a:lnTo>
                  <a:lnTo>
                    <a:pt x="854" y="387"/>
                  </a:lnTo>
                  <a:lnTo>
                    <a:pt x="842" y="399"/>
                  </a:lnTo>
                  <a:lnTo>
                    <a:pt x="770" y="450"/>
                  </a:lnTo>
                  <a:lnTo>
                    <a:pt x="702" y="504"/>
                  </a:lnTo>
                  <a:lnTo>
                    <a:pt x="638" y="562"/>
                  </a:lnTo>
                  <a:lnTo>
                    <a:pt x="963" y="887"/>
                  </a:lnTo>
                  <a:lnTo>
                    <a:pt x="1026" y="833"/>
                  </a:lnTo>
                  <a:lnTo>
                    <a:pt x="1093" y="783"/>
                  </a:lnTo>
                  <a:lnTo>
                    <a:pt x="1164" y="738"/>
                  </a:lnTo>
                  <a:lnTo>
                    <a:pt x="1238" y="697"/>
                  </a:lnTo>
                  <a:lnTo>
                    <a:pt x="1314" y="662"/>
                  </a:lnTo>
                  <a:lnTo>
                    <a:pt x="1394" y="632"/>
                  </a:lnTo>
                  <a:lnTo>
                    <a:pt x="1476" y="607"/>
                  </a:lnTo>
                  <a:lnTo>
                    <a:pt x="1560" y="587"/>
                  </a:lnTo>
                  <a:lnTo>
                    <a:pt x="1646" y="574"/>
                  </a:lnTo>
                  <a:lnTo>
                    <a:pt x="1735" y="567"/>
                  </a:lnTo>
                  <a:lnTo>
                    <a:pt x="1735" y="108"/>
                  </a:lnTo>
                  <a:lnTo>
                    <a:pt x="1636" y="114"/>
                  </a:lnTo>
                  <a:lnTo>
                    <a:pt x="1539" y="126"/>
                  </a:lnTo>
                  <a:lnTo>
                    <a:pt x="1443" y="142"/>
                  </a:lnTo>
                  <a:lnTo>
                    <a:pt x="1349" y="165"/>
                  </a:lnTo>
                  <a:lnTo>
                    <a:pt x="1256" y="193"/>
                  </a:lnTo>
                  <a:lnTo>
                    <a:pt x="1164" y="226"/>
                  </a:lnTo>
                  <a:lnTo>
                    <a:pt x="1074" y="265"/>
                  </a:lnTo>
                  <a:lnTo>
                    <a:pt x="1058" y="271"/>
                  </a:lnTo>
                  <a:lnTo>
                    <a:pt x="1041" y="270"/>
                  </a:lnTo>
                  <a:lnTo>
                    <a:pt x="1025" y="264"/>
                  </a:lnTo>
                  <a:lnTo>
                    <a:pt x="1012" y="255"/>
                  </a:lnTo>
                  <a:lnTo>
                    <a:pt x="1002" y="241"/>
                  </a:lnTo>
                  <a:lnTo>
                    <a:pt x="998" y="223"/>
                  </a:lnTo>
                  <a:lnTo>
                    <a:pt x="999" y="207"/>
                  </a:lnTo>
                  <a:lnTo>
                    <a:pt x="1005" y="192"/>
                  </a:lnTo>
                  <a:lnTo>
                    <a:pt x="1014" y="179"/>
                  </a:lnTo>
                  <a:lnTo>
                    <a:pt x="1028" y="169"/>
                  </a:lnTo>
                  <a:lnTo>
                    <a:pt x="1118" y="129"/>
                  </a:lnTo>
                  <a:lnTo>
                    <a:pt x="1210" y="95"/>
                  </a:lnTo>
                  <a:lnTo>
                    <a:pt x="1304" y="66"/>
                  </a:lnTo>
                  <a:lnTo>
                    <a:pt x="1398" y="42"/>
                  </a:lnTo>
                  <a:lnTo>
                    <a:pt x="1494" y="24"/>
                  </a:lnTo>
                  <a:lnTo>
                    <a:pt x="1591" y="11"/>
                  </a:lnTo>
                  <a:lnTo>
                    <a:pt x="1689" y="2"/>
                  </a:lnTo>
                  <a:lnTo>
                    <a:pt x="178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622" y="4077072"/>
            <a:ext cx="6286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92" y="5013176"/>
            <a:ext cx="6286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169" y="5993992"/>
            <a:ext cx="6286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733675" y="5305305"/>
            <a:ext cx="349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Гражданско-патриотическое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51644" y="119769"/>
            <a:ext cx="3582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Профессионально-ориентирующее (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карьеры)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03612" y="3157718"/>
            <a:ext cx="3278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Спортивное </a:t>
            </a:r>
            <a:r>
              <a:rPr lang="ru-RU" b="1" dirty="0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 err="1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здоровьеориентирующее</a:t>
            </a:r>
            <a:endParaRPr lang="ru-RU" b="1" dirty="0">
              <a:solidFill>
                <a:srgbClr val="8064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85419" y="2321714"/>
            <a:ext cx="1888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Экологическое</a:t>
            </a:r>
            <a:endParaRPr lang="ru-RU" b="1" dirty="0">
              <a:solidFill>
                <a:srgbClr val="9BBB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85419" y="6088338"/>
            <a:ext cx="3185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Студенческое </a:t>
            </a:r>
            <a:r>
              <a:rPr lang="ru-RU" b="1" dirty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самоуправление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14272" y="1448657"/>
            <a:ext cx="3356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Культурно-творческое </a:t>
            </a:r>
            <a:r>
              <a:rPr lang="ru-RU" b="1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796136" y="4055372"/>
            <a:ext cx="32195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Бизнес-ориентирующее (</a:t>
            </a:r>
            <a:r>
              <a:rPr lang="ru-RU" b="1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молодежное предпринимательство) </a:t>
            </a:r>
          </a:p>
        </p:txBody>
      </p:sp>
    </p:spTree>
    <p:extLst>
      <p:ext uri="{BB962C8B-B14F-4D97-AF65-F5344CB8AC3E}">
        <p14:creationId xmlns:p14="http://schemas.microsoft.com/office/powerpoint/2010/main" val="2182310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7818" y="116632"/>
            <a:ext cx="8368363" cy="66051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4F81BD"/>
                </a:solidFill>
              </a:rPr>
              <a:t>ПРИМЕРНАЯ СТРУКТУРА ПРОЕКТА</a:t>
            </a:r>
            <a:endParaRPr lang="en-US" dirty="0">
              <a:solidFill>
                <a:srgbClr val="4F81BD"/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448801" y="658748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24" name="Group 50"/>
          <p:cNvGrpSpPr/>
          <p:nvPr/>
        </p:nvGrpSpPr>
        <p:grpSpPr>
          <a:xfrm>
            <a:off x="426856" y="1234179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27" name="Group 50"/>
          <p:cNvGrpSpPr/>
          <p:nvPr/>
        </p:nvGrpSpPr>
        <p:grpSpPr>
          <a:xfrm>
            <a:off x="426856" y="1775484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30" name="Group 50"/>
          <p:cNvGrpSpPr/>
          <p:nvPr/>
        </p:nvGrpSpPr>
        <p:grpSpPr>
          <a:xfrm>
            <a:off x="439024" y="2298583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33" name="Group 50"/>
          <p:cNvGrpSpPr/>
          <p:nvPr/>
        </p:nvGrpSpPr>
        <p:grpSpPr>
          <a:xfrm>
            <a:off x="429932" y="2849035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36" name="Group 50"/>
          <p:cNvGrpSpPr/>
          <p:nvPr/>
        </p:nvGrpSpPr>
        <p:grpSpPr>
          <a:xfrm>
            <a:off x="448801" y="3857146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39" name="Group 50"/>
          <p:cNvGrpSpPr/>
          <p:nvPr/>
        </p:nvGrpSpPr>
        <p:grpSpPr>
          <a:xfrm>
            <a:off x="439024" y="3343234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42" name="Group 50"/>
          <p:cNvGrpSpPr/>
          <p:nvPr/>
        </p:nvGrpSpPr>
        <p:grpSpPr>
          <a:xfrm>
            <a:off x="477428" y="4423289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46" name="Group 50"/>
          <p:cNvGrpSpPr/>
          <p:nvPr/>
        </p:nvGrpSpPr>
        <p:grpSpPr>
          <a:xfrm>
            <a:off x="480504" y="4900689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49" name="Group 50"/>
          <p:cNvGrpSpPr/>
          <p:nvPr/>
        </p:nvGrpSpPr>
        <p:grpSpPr>
          <a:xfrm>
            <a:off x="483580" y="5951892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61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grpSp>
        <p:nvGrpSpPr>
          <p:cNvPr id="62" name="Group 50"/>
          <p:cNvGrpSpPr/>
          <p:nvPr/>
        </p:nvGrpSpPr>
        <p:grpSpPr>
          <a:xfrm>
            <a:off x="477428" y="5443557"/>
            <a:ext cx="320644" cy="427043"/>
            <a:chOff x="3867150" y="1868488"/>
            <a:chExt cx="1406525" cy="1404938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4225925" y="2312988"/>
              <a:ext cx="715963" cy="539750"/>
            </a:xfrm>
            <a:custGeom>
              <a:avLst/>
              <a:gdLst>
                <a:gd name="T0" fmla="*/ 1534 w 1806"/>
                <a:gd name="T1" fmla="*/ 0 h 1359"/>
                <a:gd name="T2" fmla="*/ 1806 w 1806"/>
                <a:gd name="T3" fmla="*/ 280 h 1359"/>
                <a:gd name="T4" fmla="*/ 693 w 1806"/>
                <a:gd name="T5" fmla="*/ 1359 h 1359"/>
                <a:gd name="T6" fmla="*/ 0 w 1806"/>
                <a:gd name="T7" fmla="*/ 668 h 1359"/>
                <a:gd name="T8" fmla="*/ 236 w 1806"/>
                <a:gd name="T9" fmla="*/ 432 h 1359"/>
                <a:gd name="T10" fmla="*/ 676 w 1806"/>
                <a:gd name="T11" fmla="*/ 873 h 1359"/>
                <a:gd name="T12" fmla="*/ 1534 w 1806"/>
                <a:gd name="T13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6" h="1359">
                  <a:moveTo>
                    <a:pt x="1534" y="0"/>
                  </a:moveTo>
                  <a:lnTo>
                    <a:pt x="1806" y="280"/>
                  </a:lnTo>
                  <a:lnTo>
                    <a:pt x="693" y="1359"/>
                  </a:lnTo>
                  <a:lnTo>
                    <a:pt x="0" y="668"/>
                  </a:lnTo>
                  <a:lnTo>
                    <a:pt x="236" y="432"/>
                  </a:lnTo>
                  <a:lnTo>
                    <a:pt x="676" y="873"/>
                  </a:lnTo>
                  <a:lnTo>
                    <a:pt x="153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3867150" y="1868488"/>
              <a:ext cx="1406525" cy="1404938"/>
            </a:xfrm>
            <a:custGeom>
              <a:avLst/>
              <a:gdLst>
                <a:gd name="T0" fmla="*/ 1480 w 3546"/>
                <a:gd name="T1" fmla="*/ 351 h 3543"/>
                <a:gd name="T2" fmla="*/ 1122 w 3546"/>
                <a:gd name="T3" fmla="*/ 475 h 3543"/>
                <a:gd name="T4" fmla="*/ 814 w 3546"/>
                <a:gd name="T5" fmla="*/ 683 h 3543"/>
                <a:gd name="T6" fmla="*/ 569 w 3546"/>
                <a:gd name="T7" fmla="*/ 962 h 3543"/>
                <a:gd name="T8" fmla="*/ 401 w 3546"/>
                <a:gd name="T9" fmla="*/ 1296 h 3543"/>
                <a:gd name="T10" fmla="*/ 324 w 3546"/>
                <a:gd name="T11" fmla="*/ 1673 h 3543"/>
                <a:gd name="T12" fmla="*/ 350 w 3546"/>
                <a:gd name="T13" fmla="*/ 2064 h 3543"/>
                <a:gd name="T14" fmla="*/ 474 w 3546"/>
                <a:gd name="T15" fmla="*/ 2422 h 3543"/>
                <a:gd name="T16" fmla="*/ 682 w 3546"/>
                <a:gd name="T17" fmla="*/ 2731 h 3543"/>
                <a:gd name="T18" fmla="*/ 961 w 3546"/>
                <a:gd name="T19" fmla="*/ 2976 h 3543"/>
                <a:gd name="T20" fmla="*/ 1296 w 3546"/>
                <a:gd name="T21" fmla="*/ 3143 h 3543"/>
                <a:gd name="T22" fmla="*/ 1673 w 3546"/>
                <a:gd name="T23" fmla="*/ 3220 h 3543"/>
                <a:gd name="T24" fmla="*/ 2065 w 3546"/>
                <a:gd name="T25" fmla="*/ 3194 h 3543"/>
                <a:gd name="T26" fmla="*/ 2423 w 3546"/>
                <a:gd name="T27" fmla="*/ 3070 h 3543"/>
                <a:gd name="T28" fmla="*/ 2731 w 3546"/>
                <a:gd name="T29" fmla="*/ 2861 h 3543"/>
                <a:gd name="T30" fmla="*/ 2977 w 3546"/>
                <a:gd name="T31" fmla="*/ 2583 h 3543"/>
                <a:gd name="T32" fmla="*/ 3144 w 3546"/>
                <a:gd name="T33" fmla="*/ 2249 h 3543"/>
                <a:gd name="T34" fmla="*/ 3221 w 3546"/>
                <a:gd name="T35" fmla="*/ 1871 h 3543"/>
                <a:gd name="T36" fmla="*/ 3195 w 3546"/>
                <a:gd name="T37" fmla="*/ 1481 h 3543"/>
                <a:gd name="T38" fmla="*/ 3070 w 3546"/>
                <a:gd name="T39" fmla="*/ 1122 h 3543"/>
                <a:gd name="T40" fmla="*/ 2862 w 3546"/>
                <a:gd name="T41" fmla="*/ 815 h 3543"/>
                <a:gd name="T42" fmla="*/ 2584 w 3546"/>
                <a:gd name="T43" fmla="*/ 570 h 3543"/>
                <a:gd name="T44" fmla="*/ 2249 w 3546"/>
                <a:gd name="T45" fmla="*/ 402 h 3543"/>
                <a:gd name="T46" fmla="*/ 1872 w 3546"/>
                <a:gd name="T47" fmla="*/ 325 h 3543"/>
                <a:gd name="T48" fmla="*/ 1987 w 3546"/>
                <a:gd name="T49" fmla="*/ 13 h 3543"/>
                <a:gd name="T50" fmla="*/ 2391 w 3546"/>
                <a:gd name="T51" fmla="*/ 112 h 3543"/>
                <a:gd name="T52" fmla="*/ 2753 w 3546"/>
                <a:gd name="T53" fmla="*/ 296 h 3543"/>
                <a:gd name="T54" fmla="*/ 3061 w 3546"/>
                <a:gd name="T55" fmla="*/ 556 h 3543"/>
                <a:gd name="T56" fmla="*/ 3304 w 3546"/>
                <a:gd name="T57" fmla="*/ 879 h 3543"/>
                <a:gd name="T58" fmla="*/ 3468 w 3546"/>
                <a:gd name="T59" fmla="*/ 1252 h 3543"/>
                <a:gd name="T60" fmla="*/ 3542 w 3546"/>
                <a:gd name="T61" fmla="*/ 1664 h 3543"/>
                <a:gd name="T62" fmla="*/ 3516 w 3546"/>
                <a:gd name="T63" fmla="*/ 2091 h 3543"/>
                <a:gd name="T64" fmla="*/ 3395 w 3546"/>
                <a:gd name="T65" fmla="*/ 2485 h 3543"/>
                <a:gd name="T66" fmla="*/ 3191 w 3546"/>
                <a:gd name="T67" fmla="*/ 2834 h 3543"/>
                <a:gd name="T68" fmla="*/ 2915 w 3546"/>
                <a:gd name="T69" fmla="*/ 3127 h 3543"/>
                <a:gd name="T70" fmla="*/ 2578 w 3546"/>
                <a:gd name="T71" fmla="*/ 3350 h 3543"/>
                <a:gd name="T72" fmla="*/ 2194 w 3546"/>
                <a:gd name="T73" fmla="*/ 3494 h 3543"/>
                <a:gd name="T74" fmla="*/ 1773 w 3546"/>
                <a:gd name="T75" fmla="*/ 3543 h 3543"/>
                <a:gd name="T76" fmla="*/ 1352 w 3546"/>
                <a:gd name="T77" fmla="*/ 3494 h 3543"/>
                <a:gd name="T78" fmla="*/ 967 w 3546"/>
                <a:gd name="T79" fmla="*/ 3350 h 3543"/>
                <a:gd name="T80" fmla="*/ 631 w 3546"/>
                <a:gd name="T81" fmla="*/ 3127 h 3543"/>
                <a:gd name="T82" fmla="*/ 354 w 3546"/>
                <a:gd name="T83" fmla="*/ 2834 h 3543"/>
                <a:gd name="T84" fmla="*/ 149 w 3546"/>
                <a:gd name="T85" fmla="*/ 2485 h 3543"/>
                <a:gd name="T86" fmla="*/ 28 w 3546"/>
                <a:gd name="T87" fmla="*/ 2091 h 3543"/>
                <a:gd name="T88" fmla="*/ 3 w 3546"/>
                <a:gd name="T89" fmla="*/ 1664 h 3543"/>
                <a:gd name="T90" fmla="*/ 78 w 3546"/>
                <a:gd name="T91" fmla="*/ 1252 h 3543"/>
                <a:gd name="T92" fmla="*/ 242 w 3546"/>
                <a:gd name="T93" fmla="*/ 879 h 3543"/>
                <a:gd name="T94" fmla="*/ 484 w 3546"/>
                <a:gd name="T95" fmla="*/ 556 h 3543"/>
                <a:gd name="T96" fmla="*/ 791 w 3546"/>
                <a:gd name="T97" fmla="*/ 296 h 3543"/>
                <a:gd name="T98" fmla="*/ 1154 w 3546"/>
                <a:gd name="T99" fmla="*/ 112 h 3543"/>
                <a:gd name="T100" fmla="*/ 1558 w 3546"/>
                <a:gd name="T101" fmla="*/ 1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46" h="3543">
                  <a:moveTo>
                    <a:pt x="1773" y="322"/>
                  </a:moveTo>
                  <a:lnTo>
                    <a:pt x="1673" y="325"/>
                  </a:lnTo>
                  <a:lnTo>
                    <a:pt x="1575" y="335"/>
                  </a:lnTo>
                  <a:lnTo>
                    <a:pt x="1480" y="351"/>
                  </a:lnTo>
                  <a:lnTo>
                    <a:pt x="1386" y="374"/>
                  </a:lnTo>
                  <a:lnTo>
                    <a:pt x="1296" y="402"/>
                  </a:lnTo>
                  <a:lnTo>
                    <a:pt x="1207" y="435"/>
                  </a:lnTo>
                  <a:lnTo>
                    <a:pt x="1122" y="475"/>
                  </a:lnTo>
                  <a:lnTo>
                    <a:pt x="1040" y="519"/>
                  </a:lnTo>
                  <a:lnTo>
                    <a:pt x="961" y="569"/>
                  </a:lnTo>
                  <a:lnTo>
                    <a:pt x="885" y="624"/>
                  </a:lnTo>
                  <a:lnTo>
                    <a:pt x="814" y="683"/>
                  </a:lnTo>
                  <a:lnTo>
                    <a:pt x="746" y="746"/>
                  </a:lnTo>
                  <a:lnTo>
                    <a:pt x="682" y="814"/>
                  </a:lnTo>
                  <a:lnTo>
                    <a:pt x="623" y="886"/>
                  </a:lnTo>
                  <a:lnTo>
                    <a:pt x="569" y="962"/>
                  </a:lnTo>
                  <a:lnTo>
                    <a:pt x="519" y="1040"/>
                  </a:lnTo>
                  <a:lnTo>
                    <a:pt x="474" y="1122"/>
                  </a:lnTo>
                  <a:lnTo>
                    <a:pt x="435" y="1208"/>
                  </a:lnTo>
                  <a:lnTo>
                    <a:pt x="401" y="1296"/>
                  </a:lnTo>
                  <a:lnTo>
                    <a:pt x="372" y="1387"/>
                  </a:lnTo>
                  <a:lnTo>
                    <a:pt x="350" y="1479"/>
                  </a:lnTo>
                  <a:lnTo>
                    <a:pt x="334" y="1576"/>
                  </a:lnTo>
                  <a:lnTo>
                    <a:pt x="324" y="1673"/>
                  </a:lnTo>
                  <a:lnTo>
                    <a:pt x="321" y="1772"/>
                  </a:lnTo>
                  <a:lnTo>
                    <a:pt x="324" y="1871"/>
                  </a:lnTo>
                  <a:lnTo>
                    <a:pt x="334" y="1969"/>
                  </a:lnTo>
                  <a:lnTo>
                    <a:pt x="350" y="2064"/>
                  </a:lnTo>
                  <a:lnTo>
                    <a:pt x="372" y="2158"/>
                  </a:lnTo>
                  <a:lnTo>
                    <a:pt x="401" y="2249"/>
                  </a:lnTo>
                  <a:lnTo>
                    <a:pt x="435" y="2337"/>
                  </a:lnTo>
                  <a:lnTo>
                    <a:pt x="474" y="2422"/>
                  </a:lnTo>
                  <a:lnTo>
                    <a:pt x="519" y="2504"/>
                  </a:lnTo>
                  <a:lnTo>
                    <a:pt x="569" y="2583"/>
                  </a:lnTo>
                  <a:lnTo>
                    <a:pt x="623" y="2659"/>
                  </a:lnTo>
                  <a:lnTo>
                    <a:pt x="682" y="2731"/>
                  </a:lnTo>
                  <a:lnTo>
                    <a:pt x="746" y="2798"/>
                  </a:lnTo>
                  <a:lnTo>
                    <a:pt x="814" y="2861"/>
                  </a:lnTo>
                  <a:lnTo>
                    <a:pt x="885" y="2921"/>
                  </a:lnTo>
                  <a:lnTo>
                    <a:pt x="961" y="2976"/>
                  </a:lnTo>
                  <a:lnTo>
                    <a:pt x="1040" y="3025"/>
                  </a:lnTo>
                  <a:lnTo>
                    <a:pt x="1122" y="3070"/>
                  </a:lnTo>
                  <a:lnTo>
                    <a:pt x="1207" y="3108"/>
                  </a:lnTo>
                  <a:lnTo>
                    <a:pt x="1296" y="3143"/>
                  </a:lnTo>
                  <a:lnTo>
                    <a:pt x="1386" y="3171"/>
                  </a:lnTo>
                  <a:lnTo>
                    <a:pt x="1480" y="3194"/>
                  </a:lnTo>
                  <a:lnTo>
                    <a:pt x="1575" y="3210"/>
                  </a:lnTo>
                  <a:lnTo>
                    <a:pt x="1673" y="3220"/>
                  </a:lnTo>
                  <a:lnTo>
                    <a:pt x="1773" y="3223"/>
                  </a:lnTo>
                  <a:lnTo>
                    <a:pt x="1872" y="3220"/>
                  </a:lnTo>
                  <a:lnTo>
                    <a:pt x="1969" y="3210"/>
                  </a:lnTo>
                  <a:lnTo>
                    <a:pt x="2065" y="3194"/>
                  </a:lnTo>
                  <a:lnTo>
                    <a:pt x="2158" y="3171"/>
                  </a:lnTo>
                  <a:lnTo>
                    <a:pt x="2250" y="3143"/>
                  </a:lnTo>
                  <a:lnTo>
                    <a:pt x="2337" y="3108"/>
                  </a:lnTo>
                  <a:lnTo>
                    <a:pt x="2423" y="3070"/>
                  </a:lnTo>
                  <a:lnTo>
                    <a:pt x="2506" y="3025"/>
                  </a:lnTo>
                  <a:lnTo>
                    <a:pt x="2585" y="2976"/>
                  </a:lnTo>
                  <a:lnTo>
                    <a:pt x="2660" y="2921"/>
                  </a:lnTo>
                  <a:lnTo>
                    <a:pt x="2731" y="2861"/>
                  </a:lnTo>
                  <a:lnTo>
                    <a:pt x="2799" y="2798"/>
                  </a:lnTo>
                  <a:lnTo>
                    <a:pt x="2863" y="2731"/>
                  </a:lnTo>
                  <a:lnTo>
                    <a:pt x="2921" y="2659"/>
                  </a:lnTo>
                  <a:lnTo>
                    <a:pt x="2977" y="2583"/>
                  </a:lnTo>
                  <a:lnTo>
                    <a:pt x="3026" y="2504"/>
                  </a:lnTo>
                  <a:lnTo>
                    <a:pt x="3070" y="2422"/>
                  </a:lnTo>
                  <a:lnTo>
                    <a:pt x="3110" y="2337"/>
                  </a:lnTo>
                  <a:lnTo>
                    <a:pt x="3144" y="2249"/>
                  </a:lnTo>
                  <a:lnTo>
                    <a:pt x="3173" y="2158"/>
                  </a:lnTo>
                  <a:lnTo>
                    <a:pt x="3195" y="2064"/>
                  </a:lnTo>
                  <a:lnTo>
                    <a:pt x="3211" y="1969"/>
                  </a:lnTo>
                  <a:lnTo>
                    <a:pt x="3221" y="1871"/>
                  </a:lnTo>
                  <a:lnTo>
                    <a:pt x="3225" y="1772"/>
                  </a:lnTo>
                  <a:lnTo>
                    <a:pt x="3221" y="1673"/>
                  </a:lnTo>
                  <a:lnTo>
                    <a:pt x="3211" y="1576"/>
                  </a:lnTo>
                  <a:lnTo>
                    <a:pt x="3195" y="1481"/>
                  </a:lnTo>
                  <a:lnTo>
                    <a:pt x="3172" y="1387"/>
                  </a:lnTo>
                  <a:lnTo>
                    <a:pt x="3144" y="1296"/>
                  </a:lnTo>
                  <a:lnTo>
                    <a:pt x="3109" y="1208"/>
                  </a:lnTo>
                  <a:lnTo>
                    <a:pt x="3070" y="1122"/>
                  </a:lnTo>
                  <a:lnTo>
                    <a:pt x="3025" y="1040"/>
                  </a:lnTo>
                  <a:lnTo>
                    <a:pt x="2975" y="962"/>
                  </a:lnTo>
                  <a:lnTo>
                    <a:pt x="2921" y="886"/>
                  </a:lnTo>
                  <a:lnTo>
                    <a:pt x="2862" y="815"/>
                  </a:lnTo>
                  <a:lnTo>
                    <a:pt x="2798" y="747"/>
                  </a:lnTo>
                  <a:lnTo>
                    <a:pt x="2730" y="683"/>
                  </a:lnTo>
                  <a:lnTo>
                    <a:pt x="2659" y="624"/>
                  </a:lnTo>
                  <a:lnTo>
                    <a:pt x="2584" y="570"/>
                  </a:lnTo>
                  <a:lnTo>
                    <a:pt x="2505" y="520"/>
                  </a:lnTo>
                  <a:lnTo>
                    <a:pt x="2423" y="475"/>
                  </a:lnTo>
                  <a:lnTo>
                    <a:pt x="2337" y="436"/>
                  </a:lnTo>
                  <a:lnTo>
                    <a:pt x="2249" y="402"/>
                  </a:lnTo>
                  <a:lnTo>
                    <a:pt x="2158" y="374"/>
                  </a:lnTo>
                  <a:lnTo>
                    <a:pt x="2065" y="351"/>
                  </a:lnTo>
                  <a:lnTo>
                    <a:pt x="1969" y="335"/>
                  </a:lnTo>
                  <a:lnTo>
                    <a:pt x="1872" y="325"/>
                  </a:lnTo>
                  <a:lnTo>
                    <a:pt x="1773" y="322"/>
                  </a:lnTo>
                  <a:close/>
                  <a:moveTo>
                    <a:pt x="1773" y="0"/>
                  </a:moveTo>
                  <a:lnTo>
                    <a:pt x="1881" y="4"/>
                  </a:lnTo>
                  <a:lnTo>
                    <a:pt x="1987" y="13"/>
                  </a:lnTo>
                  <a:lnTo>
                    <a:pt x="2091" y="30"/>
                  </a:lnTo>
                  <a:lnTo>
                    <a:pt x="2194" y="51"/>
                  </a:lnTo>
                  <a:lnTo>
                    <a:pt x="2293" y="78"/>
                  </a:lnTo>
                  <a:lnTo>
                    <a:pt x="2391" y="112"/>
                  </a:lnTo>
                  <a:lnTo>
                    <a:pt x="2486" y="150"/>
                  </a:lnTo>
                  <a:lnTo>
                    <a:pt x="2578" y="194"/>
                  </a:lnTo>
                  <a:lnTo>
                    <a:pt x="2668" y="243"/>
                  </a:lnTo>
                  <a:lnTo>
                    <a:pt x="2753" y="296"/>
                  </a:lnTo>
                  <a:lnTo>
                    <a:pt x="2836" y="354"/>
                  </a:lnTo>
                  <a:lnTo>
                    <a:pt x="2915" y="418"/>
                  </a:lnTo>
                  <a:lnTo>
                    <a:pt x="2990" y="485"/>
                  </a:lnTo>
                  <a:lnTo>
                    <a:pt x="3061" y="556"/>
                  </a:lnTo>
                  <a:lnTo>
                    <a:pt x="3129" y="630"/>
                  </a:lnTo>
                  <a:lnTo>
                    <a:pt x="3191" y="710"/>
                  </a:lnTo>
                  <a:lnTo>
                    <a:pt x="3250" y="792"/>
                  </a:lnTo>
                  <a:lnTo>
                    <a:pt x="3304" y="879"/>
                  </a:lnTo>
                  <a:lnTo>
                    <a:pt x="3352" y="967"/>
                  </a:lnTo>
                  <a:lnTo>
                    <a:pt x="3395" y="1060"/>
                  </a:lnTo>
                  <a:lnTo>
                    <a:pt x="3434" y="1154"/>
                  </a:lnTo>
                  <a:lnTo>
                    <a:pt x="3468" y="1252"/>
                  </a:lnTo>
                  <a:lnTo>
                    <a:pt x="3495" y="1352"/>
                  </a:lnTo>
                  <a:lnTo>
                    <a:pt x="3516" y="1454"/>
                  </a:lnTo>
                  <a:lnTo>
                    <a:pt x="3533" y="1558"/>
                  </a:lnTo>
                  <a:lnTo>
                    <a:pt x="3542" y="1664"/>
                  </a:lnTo>
                  <a:lnTo>
                    <a:pt x="3546" y="1772"/>
                  </a:lnTo>
                  <a:lnTo>
                    <a:pt x="3542" y="1880"/>
                  </a:lnTo>
                  <a:lnTo>
                    <a:pt x="3533" y="1987"/>
                  </a:lnTo>
                  <a:lnTo>
                    <a:pt x="3516" y="2091"/>
                  </a:lnTo>
                  <a:lnTo>
                    <a:pt x="3495" y="2193"/>
                  </a:lnTo>
                  <a:lnTo>
                    <a:pt x="3468" y="2293"/>
                  </a:lnTo>
                  <a:lnTo>
                    <a:pt x="3434" y="2390"/>
                  </a:lnTo>
                  <a:lnTo>
                    <a:pt x="3395" y="2485"/>
                  </a:lnTo>
                  <a:lnTo>
                    <a:pt x="3352" y="2578"/>
                  </a:lnTo>
                  <a:lnTo>
                    <a:pt x="3304" y="2666"/>
                  </a:lnTo>
                  <a:lnTo>
                    <a:pt x="3250" y="2752"/>
                  </a:lnTo>
                  <a:lnTo>
                    <a:pt x="3191" y="2834"/>
                  </a:lnTo>
                  <a:lnTo>
                    <a:pt x="3129" y="2913"/>
                  </a:lnTo>
                  <a:lnTo>
                    <a:pt x="3061" y="2989"/>
                  </a:lnTo>
                  <a:lnTo>
                    <a:pt x="2990" y="3060"/>
                  </a:lnTo>
                  <a:lnTo>
                    <a:pt x="2915" y="3127"/>
                  </a:lnTo>
                  <a:lnTo>
                    <a:pt x="2836" y="3189"/>
                  </a:lnTo>
                  <a:lnTo>
                    <a:pt x="2753" y="3248"/>
                  </a:lnTo>
                  <a:lnTo>
                    <a:pt x="2668" y="3302"/>
                  </a:lnTo>
                  <a:lnTo>
                    <a:pt x="2578" y="3350"/>
                  </a:lnTo>
                  <a:lnTo>
                    <a:pt x="2486" y="3394"/>
                  </a:lnTo>
                  <a:lnTo>
                    <a:pt x="2391" y="3433"/>
                  </a:lnTo>
                  <a:lnTo>
                    <a:pt x="2293" y="3466"/>
                  </a:lnTo>
                  <a:lnTo>
                    <a:pt x="2194" y="3494"/>
                  </a:lnTo>
                  <a:lnTo>
                    <a:pt x="2091" y="3515"/>
                  </a:lnTo>
                  <a:lnTo>
                    <a:pt x="1987" y="3530"/>
                  </a:lnTo>
                  <a:lnTo>
                    <a:pt x="1881" y="3540"/>
                  </a:lnTo>
                  <a:lnTo>
                    <a:pt x="1773" y="3543"/>
                  </a:lnTo>
                  <a:lnTo>
                    <a:pt x="1665" y="3540"/>
                  </a:lnTo>
                  <a:lnTo>
                    <a:pt x="1558" y="3530"/>
                  </a:lnTo>
                  <a:lnTo>
                    <a:pt x="1454" y="3515"/>
                  </a:lnTo>
                  <a:lnTo>
                    <a:pt x="1352" y="3494"/>
                  </a:lnTo>
                  <a:lnTo>
                    <a:pt x="1251" y="3466"/>
                  </a:lnTo>
                  <a:lnTo>
                    <a:pt x="1154" y="3433"/>
                  </a:lnTo>
                  <a:lnTo>
                    <a:pt x="1059" y="3394"/>
                  </a:lnTo>
                  <a:lnTo>
                    <a:pt x="967" y="3350"/>
                  </a:lnTo>
                  <a:lnTo>
                    <a:pt x="878" y="3302"/>
                  </a:lnTo>
                  <a:lnTo>
                    <a:pt x="791" y="3248"/>
                  </a:lnTo>
                  <a:lnTo>
                    <a:pt x="709" y="3189"/>
                  </a:lnTo>
                  <a:lnTo>
                    <a:pt x="631" y="3127"/>
                  </a:lnTo>
                  <a:lnTo>
                    <a:pt x="555" y="3060"/>
                  </a:lnTo>
                  <a:lnTo>
                    <a:pt x="484" y="2989"/>
                  </a:lnTo>
                  <a:lnTo>
                    <a:pt x="417" y="2913"/>
                  </a:lnTo>
                  <a:lnTo>
                    <a:pt x="354" y="2834"/>
                  </a:lnTo>
                  <a:lnTo>
                    <a:pt x="296" y="2752"/>
                  </a:lnTo>
                  <a:lnTo>
                    <a:pt x="242" y="2666"/>
                  </a:lnTo>
                  <a:lnTo>
                    <a:pt x="193" y="2578"/>
                  </a:lnTo>
                  <a:lnTo>
                    <a:pt x="149" y="2485"/>
                  </a:lnTo>
                  <a:lnTo>
                    <a:pt x="111" y="2390"/>
                  </a:lnTo>
                  <a:lnTo>
                    <a:pt x="78" y="2293"/>
                  </a:lnTo>
                  <a:lnTo>
                    <a:pt x="50" y="2193"/>
                  </a:lnTo>
                  <a:lnTo>
                    <a:pt x="28" y="2091"/>
                  </a:lnTo>
                  <a:lnTo>
                    <a:pt x="13" y="1987"/>
                  </a:lnTo>
                  <a:lnTo>
                    <a:pt x="3" y="1880"/>
                  </a:lnTo>
                  <a:lnTo>
                    <a:pt x="0" y="1772"/>
                  </a:lnTo>
                  <a:lnTo>
                    <a:pt x="3" y="1664"/>
                  </a:lnTo>
                  <a:lnTo>
                    <a:pt x="13" y="1558"/>
                  </a:lnTo>
                  <a:lnTo>
                    <a:pt x="28" y="1454"/>
                  </a:lnTo>
                  <a:lnTo>
                    <a:pt x="50" y="1352"/>
                  </a:lnTo>
                  <a:lnTo>
                    <a:pt x="78" y="1252"/>
                  </a:lnTo>
                  <a:lnTo>
                    <a:pt x="111" y="1154"/>
                  </a:lnTo>
                  <a:lnTo>
                    <a:pt x="149" y="1060"/>
                  </a:lnTo>
                  <a:lnTo>
                    <a:pt x="193" y="967"/>
                  </a:lnTo>
                  <a:lnTo>
                    <a:pt x="242" y="879"/>
                  </a:lnTo>
                  <a:lnTo>
                    <a:pt x="296" y="792"/>
                  </a:lnTo>
                  <a:lnTo>
                    <a:pt x="354" y="710"/>
                  </a:lnTo>
                  <a:lnTo>
                    <a:pt x="417" y="630"/>
                  </a:lnTo>
                  <a:lnTo>
                    <a:pt x="484" y="556"/>
                  </a:lnTo>
                  <a:lnTo>
                    <a:pt x="555" y="485"/>
                  </a:lnTo>
                  <a:lnTo>
                    <a:pt x="631" y="418"/>
                  </a:lnTo>
                  <a:lnTo>
                    <a:pt x="709" y="354"/>
                  </a:lnTo>
                  <a:lnTo>
                    <a:pt x="791" y="296"/>
                  </a:lnTo>
                  <a:lnTo>
                    <a:pt x="878" y="243"/>
                  </a:lnTo>
                  <a:lnTo>
                    <a:pt x="967" y="194"/>
                  </a:lnTo>
                  <a:lnTo>
                    <a:pt x="1059" y="150"/>
                  </a:lnTo>
                  <a:lnTo>
                    <a:pt x="1154" y="112"/>
                  </a:lnTo>
                  <a:lnTo>
                    <a:pt x="1251" y="78"/>
                  </a:lnTo>
                  <a:lnTo>
                    <a:pt x="1352" y="51"/>
                  </a:lnTo>
                  <a:lnTo>
                    <a:pt x="1454" y="30"/>
                  </a:lnTo>
                  <a:lnTo>
                    <a:pt x="1558" y="13"/>
                  </a:lnTo>
                  <a:lnTo>
                    <a:pt x="1665" y="4"/>
                  </a:lnTo>
                  <a:lnTo>
                    <a:pt x="1773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F81BD"/>
                </a:solidFill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043608" y="685681"/>
            <a:ext cx="19879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261112"/>
            <a:ext cx="4603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Предпосылки реализации проекта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774002"/>
            <a:ext cx="57480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проекта и их значения по годам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7" y="2298583"/>
            <a:ext cx="27427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43607" y="2849035"/>
            <a:ext cx="4502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 заинтересованных сторон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3343234"/>
            <a:ext cx="46695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Укрупненный план-график проекта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3884079"/>
            <a:ext cx="4709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Календарный план-график проекта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4436755"/>
            <a:ext cx="5539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Матрица распределения ответственности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69554" y="4927622"/>
            <a:ext cx="5194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 рисков и возможностей проекта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69554" y="5457023"/>
            <a:ext cx="47861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Коммуникационная модель проекта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43607" y="5982335"/>
            <a:ext cx="22695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проекта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25758" y="6445220"/>
            <a:ext cx="2434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Команда проекта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1" y="6419850"/>
            <a:ext cx="347663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672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0500" y="186208"/>
            <a:ext cx="8762999" cy="66051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Примерная структура содержания программы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nhaltsplatzhalter 4"/>
          <p:cNvSpPr txBox="1">
            <a:spLocks/>
          </p:cNvSpPr>
          <p:nvPr/>
        </p:nvSpPr>
        <p:spPr>
          <a:xfrm flipH="1">
            <a:off x="160869" y="1604793"/>
            <a:ext cx="3240314" cy="32367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ХАРАКТЕРИКИ</a:t>
            </a:r>
            <a:endParaRPr lang="ru-RU" sz="1600" b="1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 bwMode="auto">
          <a:xfrm flipH="1">
            <a:off x="3513764" y="1268760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Inhaltsplatzhalter 4"/>
          <p:cNvSpPr txBox="1">
            <a:spLocks/>
          </p:cNvSpPr>
          <p:nvPr/>
        </p:nvSpPr>
        <p:spPr>
          <a:xfrm flipH="1">
            <a:off x="135320" y="2467907"/>
            <a:ext cx="3347045" cy="99257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 ПОО В РЕГИОНЕ И (ИЛИ) МУНИЦИПАЛИТЕТЕ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 smtClean="0">
                <a:solidFill>
                  <a:srgbClr val="4F81BD"/>
                </a:solidFill>
                <a:latin typeface="+mn-lt"/>
              </a:rPr>
              <a:t>. </a:t>
            </a:r>
            <a:endParaRPr lang="en-US" sz="1200" dirty="0">
              <a:solidFill>
                <a:srgbClr val="4F81BD"/>
              </a:solidFill>
              <a:latin typeface="+mn-lt"/>
            </a:endParaRPr>
          </a:p>
        </p:txBody>
      </p:sp>
      <p:sp>
        <p:nvSpPr>
          <p:cNvPr id="9" name="Oval 8"/>
          <p:cNvSpPr/>
          <p:nvPr/>
        </p:nvSpPr>
        <p:spPr bwMode="auto">
          <a:xfrm flipH="1">
            <a:off x="3600446" y="2550930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Inhaltsplatzhalter 4"/>
          <p:cNvSpPr txBox="1">
            <a:spLocks/>
          </p:cNvSpPr>
          <p:nvPr/>
        </p:nvSpPr>
        <p:spPr>
          <a:xfrm flipH="1">
            <a:off x="135320" y="3454666"/>
            <a:ext cx="3431615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ВНУТРЕННИЕ ОГРАНИЧЕНИЯ, ПРОБЛЕМЫ, ВНЕШНИЕ ВЫЗОВЫ, СТОЯЩИЕ ПЕРЕД ПОО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Oval 11"/>
          <p:cNvSpPr/>
          <p:nvPr/>
        </p:nvSpPr>
        <p:spPr bwMode="auto">
          <a:xfrm flipH="1">
            <a:off x="3642550" y="3970405"/>
            <a:ext cx="619899" cy="826532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Inhaltsplatzhalter 4"/>
          <p:cNvSpPr txBox="1">
            <a:spLocks/>
          </p:cNvSpPr>
          <p:nvPr/>
        </p:nvSpPr>
        <p:spPr>
          <a:xfrm flipH="1">
            <a:off x="135320" y="5031369"/>
            <a:ext cx="3382416" cy="184665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КОНКУРЕТНЫЕ ПРЕИМУЩЕСТВА ПОО В РЕАЛИЗАЦИИ СИСТЕМЫ ВОСПИТАНИЯ И СОЦИАЛИЗАЦИИ ОБУЧАЮЩИХСЯ</a:t>
            </a:r>
            <a:endParaRPr lang="ru-RU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 flipH="1">
            <a:off x="3613599" y="5436142"/>
            <a:ext cx="619899" cy="826532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Inhaltsplatzhalter 4"/>
          <p:cNvSpPr txBox="1">
            <a:spLocks/>
          </p:cNvSpPr>
          <p:nvPr/>
        </p:nvSpPr>
        <p:spPr>
          <a:xfrm>
            <a:off x="5654963" y="1126393"/>
            <a:ext cx="3489037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ВНЕШНИЕ СУБЪЕКТЫ, ВКЛЮЧЕННЫЕ В РЕАЛИЗАЦИЮ ПРОГРАММЫ ВОСПИТАНИЯ И СОЦИАЛИЗАЦИИ</a:t>
            </a:r>
            <a:endParaRPr lang="en-US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919073" y="1353366"/>
            <a:ext cx="619899" cy="826532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Inhaltsplatzhalter 4"/>
          <p:cNvSpPr txBox="1">
            <a:spLocks/>
          </p:cNvSpPr>
          <p:nvPr/>
        </p:nvSpPr>
        <p:spPr>
          <a:xfrm>
            <a:off x="5796494" y="2852936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НАПРАВЛЕНИЯ/ ПРОЕКТЫ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939364" y="2606002"/>
            <a:ext cx="619899" cy="826532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Inhaltsplatzhalter 4"/>
          <p:cNvSpPr txBox="1">
            <a:spLocks/>
          </p:cNvSpPr>
          <p:nvPr/>
        </p:nvSpPr>
        <p:spPr>
          <a:xfrm>
            <a:off x="5701363" y="3923373"/>
            <a:ext cx="3240000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И ФИНАНСОВАЯ ПОДДЕРЖКА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4939363" y="3989986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Inhaltsplatzhalter 4"/>
          <p:cNvSpPr txBox="1">
            <a:spLocks/>
          </p:cNvSpPr>
          <p:nvPr/>
        </p:nvSpPr>
        <p:spPr>
          <a:xfrm>
            <a:off x="5701363" y="5549827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ИНДИКАТОРЫ РЕАЛИЗАЦИИ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927560" y="5445224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0" y="2318843"/>
            <a:ext cx="0" cy="36576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991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3253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155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691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1" y="404663"/>
            <a:ext cx="8655495" cy="1584177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Нормативно-правовые основы регулирования воспитательной работы  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6561" y="3795602"/>
            <a:ext cx="37093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28. Компетенция, права, обязанности и ответственность образовательной организации </a:t>
            </a: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2249751"/>
            <a:ext cx="111442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50" b="1" dirty="0">
                <a:solidFill>
                  <a:schemeClr val="accent1"/>
                </a:solidFill>
                <a:latin typeface="+mj-lt"/>
              </a:rPr>
              <a:t>01.</a:t>
            </a:r>
          </a:p>
        </p:txBody>
      </p:sp>
      <p:sp>
        <p:nvSpPr>
          <p:cNvPr id="9" name="Rectangle 8"/>
          <p:cNvSpPr/>
          <p:nvPr/>
        </p:nvSpPr>
        <p:spPr>
          <a:xfrm>
            <a:off x="149846" y="4618259"/>
            <a:ext cx="111442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50" b="1" dirty="0">
                <a:solidFill>
                  <a:schemeClr val="accent2"/>
                </a:solidFill>
                <a:latin typeface="+mj-lt"/>
              </a:rPr>
              <a:t>02.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60032" y="2161397"/>
            <a:ext cx="111442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50" b="1" dirty="0">
                <a:solidFill>
                  <a:schemeClr val="accent3"/>
                </a:solidFill>
                <a:latin typeface="+mj-lt"/>
              </a:rPr>
              <a:t>03.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164386"/>
            <a:ext cx="36724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29.12.2012 N 273-ФЗ (ред. от 06.02.2020) "Об образовании в Российской Федерации"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95028" y="4775994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ФГОС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4"/>
          <p:cNvSpPr/>
          <p:nvPr/>
        </p:nvSpPr>
        <p:spPr>
          <a:xfrm>
            <a:off x="995028" y="5301208"/>
            <a:ext cx="3709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 общий перечень профессиональных компетенций</a:t>
            </a: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24127" y="2252827"/>
            <a:ext cx="30709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</a:p>
          <a:p>
            <a:pPr algn="ctr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Федеральные проекты</a:t>
            </a:r>
          </a:p>
          <a:p>
            <a:pPr algn="ctr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проекты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7259623" y="2876978"/>
            <a:ext cx="0" cy="408006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238727" y="3795602"/>
            <a:ext cx="0" cy="408006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/>
          <p:nvPr/>
        </p:nvSpPr>
        <p:spPr>
          <a:xfrm>
            <a:off x="5580112" y="4931876"/>
            <a:ext cx="37093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Образцы формулировки целей</a:t>
            </a: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256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" y="44624"/>
            <a:ext cx="9176713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6180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8" t="18310" r="17564" b="4875"/>
          <a:stretch/>
        </p:blipFill>
        <p:spPr bwMode="auto">
          <a:xfrm>
            <a:off x="0" y="548680"/>
            <a:ext cx="9096802" cy="542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70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0353" y="116632"/>
            <a:ext cx="8368363" cy="957691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Показатели, которые учитывались при мониторинге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 flipH="1">
            <a:off x="8676455" y="4126633"/>
            <a:ext cx="470953" cy="2731367"/>
          </a:xfrm>
          <a:prstGeom prst="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 bwMode="auto">
          <a:xfrm flipH="1">
            <a:off x="5796136" y="4106045"/>
            <a:ext cx="763703" cy="2731367"/>
          </a:xfrm>
          <a:prstGeom prst="rect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 bwMode="auto">
          <a:xfrm flipH="1">
            <a:off x="-3409" y="4126633"/>
            <a:ext cx="1717778" cy="2731367"/>
          </a:xfrm>
          <a:prstGeom prst="rect">
            <a:avLst/>
          </a:prstGeom>
          <a:solidFill>
            <a:schemeClr val="accent4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</a:t>
            </a:r>
            <a:r>
              <a:rPr lang="ru-RU" sz="16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пособность к органичным эволюционным изменениям, в контексте взаимоотношений со средой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 flipH="1">
            <a:off x="1714368" y="4126633"/>
            <a:ext cx="566517" cy="2731367"/>
          </a:xfrm>
          <a:prstGeom prst="rect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 bwMode="auto">
          <a:xfrm flipH="1">
            <a:off x="2280887" y="4126633"/>
            <a:ext cx="1717132" cy="2731367"/>
          </a:xfrm>
          <a:prstGeom prst="rect">
            <a:avLst/>
          </a:prstGeom>
          <a:solidFill>
            <a:schemeClr val="accent5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у</a:t>
            </a:r>
            <a:r>
              <a:rPr lang="ru-RU" sz="16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чет воспитательных традиций ПОО, наличие собственной символики и др.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 flipH="1">
            <a:off x="3998018" y="4126633"/>
            <a:ext cx="552155" cy="274406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 bwMode="auto">
          <a:xfrm flipH="1">
            <a:off x="6559838" y="4126630"/>
            <a:ext cx="2167426" cy="2731367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ткрытость и доступность информации об организации. Комфортность условий, доброжелательность, вежливость, компетентность работников организации. Удовлетворенность условиями.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 flipH="1">
            <a:off x="4564290" y="4106045"/>
            <a:ext cx="1231846" cy="2751955"/>
          </a:xfrm>
          <a:prstGeom prst="rect">
            <a:avLst/>
          </a:prstGeom>
          <a:solidFill>
            <a:schemeClr val="accent6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результативность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 flipH="1">
            <a:off x="8383706" y="1484785"/>
            <a:ext cx="763703" cy="2593603"/>
          </a:xfrm>
          <a:prstGeom prst="rect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 bwMode="auto">
          <a:xfrm flipH="1">
            <a:off x="6088743" y="1484785"/>
            <a:ext cx="2294964" cy="2593603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4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</a:t>
            </a:r>
            <a:r>
              <a:rPr lang="ru-RU" sz="14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тепень активности, инициативности самостоятельности студенческого самоуправления ПОО; количество реализованных  в ПОО социальных акций, вовлеченность студентов в волонтерское движение и др.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 flipH="1">
            <a:off x="5335706" y="1484785"/>
            <a:ext cx="763703" cy="2593603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 bwMode="auto">
          <a:xfrm flipH="1">
            <a:off x="3040743" y="1484785"/>
            <a:ext cx="2294964" cy="25936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структурно-содержательная характеристика, отражающая какие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внешние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субъекты включены в воспитательную работу ПОО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 flipH="1">
            <a:off x="2287706" y="1484785"/>
            <a:ext cx="763703" cy="2593603"/>
          </a:xfrm>
          <a:prstGeom prst="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 bwMode="auto">
          <a:xfrm flipH="1">
            <a:off x="-3412" y="1484785"/>
            <a:ext cx="2291117" cy="2593604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труктурно-содержательная характеристика, отражающая какие внутренние субъекты включены в воспитательную работу ПОО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1624784" y="2848947"/>
            <a:ext cx="2089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ПОЛНОТА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4708788" y="2884951"/>
            <a:ext cx="201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ШИРОТА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7444636" y="2482541"/>
            <a:ext cx="2641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СОЦИАЛЬНАЯ АКТИВНОСТЬ ВС</a:t>
            </a:r>
            <a:endParaRPr lang="en-US" b="1" dirty="0"/>
          </a:p>
        </p:txBody>
      </p:sp>
      <p:sp>
        <p:nvSpPr>
          <p:cNvPr id="62" name="TextBox 61"/>
          <p:cNvSpPr txBox="1"/>
          <p:nvPr/>
        </p:nvSpPr>
        <p:spPr>
          <a:xfrm rot="16200000">
            <a:off x="699106" y="5356774"/>
            <a:ext cx="2399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МОБИЛЬНОСТЬ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5013269" y="5175501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ДЕЙСТВЕННОСТЬ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6200000">
            <a:off x="7725398" y="5411406"/>
            <a:ext cx="2373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КАЧЕСТВО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16200000">
            <a:off x="2875317" y="5249334"/>
            <a:ext cx="261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УСТОЙЧИВОСТЬ ВС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680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7361" y="2630722"/>
            <a:ext cx="424466" cy="565955"/>
            <a:chOff x="-645654" y="2666731"/>
            <a:chExt cx="737212" cy="737212"/>
          </a:xfrm>
        </p:grpSpPr>
        <p:sp>
          <p:nvSpPr>
            <p:cNvPr id="18" name="Rectangle 17"/>
            <p:cNvSpPr/>
            <p:nvPr userDrawn="1"/>
          </p:nvSpPr>
          <p:spPr bwMode="auto">
            <a:xfrm rot="2700000">
              <a:off x="-645654" y="2666731"/>
              <a:ext cx="737212" cy="737212"/>
            </a:xfrm>
            <a:prstGeom prst="rect">
              <a:avLst/>
            </a:prstGeom>
            <a:solidFill>
              <a:schemeClr val="accent3"/>
            </a:solidFill>
            <a:ln w="381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30"/>
            <p:cNvSpPr>
              <a:spLocks noEditPoints="1"/>
            </p:cNvSpPr>
            <p:nvPr/>
          </p:nvSpPr>
          <p:spPr bwMode="auto">
            <a:xfrm>
              <a:off x="-505349" y="2826093"/>
              <a:ext cx="456602" cy="418488"/>
            </a:xfrm>
            <a:custGeom>
              <a:avLst/>
              <a:gdLst/>
              <a:ahLst/>
              <a:cxnLst>
                <a:cxn ang="0">
                  <a:pos x="164" y="164"/>
                </a:cxn>
                <a:cxn ang="0">
                  <a:pos x="94" y="82"/>
                </a:cxn>
                <a:cxn ang="0">
                  <a:pos x="164" y="0"/>
                </a:cxn>
                <a:cxn ang="0">
                  <a:pos x="234" y="82"/>
                </a:cxn>
                <a:cxn ang="0">
                  <a:pos x="164" y="164"/>
                </a:cxn>
                <a:cxn ang="0">
                  <a:pos x="1" y="303"/>
                </a:cxn>
                <a:cxn ang="0">
                  <a:pos x="164" y="210"/>
                </a:cxn>
                <a:cxn ang="0">
                  <a:pos x="327" y="303"/>
                </a:cxn>
                <a:cxn ang="0">
                  <a:pos x="1" y="303"/>
                </a:cxn>
                <a:cxn ang="0">
                  <a:pos x="117" y="233"/>
                </a:cxn>
                <a:cxn ang="0">
                  <a:pos x="140" y="140"/>
                </a:cxn>
                <a:cxn ang="0">
                  <a:pos x="187" y="140"/>
                </a:cxn>
                <a:cxn ang="0">
                  <a:pos x="210" y="233"/>
                </a:cxn>
                <a:cxn ang="0">
                  <a:pos x="117" y="233"/>
                </a:cxn>
                <a:cxn ang="0">
                  <a:pos x="327" y="140"/>
                </a:cxn>
                <a:cxn ang="0">
                  <a:pos x="327" y="187"/>
                </a:cxn>
                <a:cxn ang="0">
                  <a:pos x="304" y="187"/>
                </a:cxn>
                <a:cxn ang="0">
                  <a:pos x="304" y="140"/>
                </a:cxn>
                <a:cxn ang="0">
                  <a:pos x="257" y="140"/>
                </a:cxn>
                <a:cxn ang="0">
                  <a:pos x="257" y="117"/>
                </a:cxn>
                <a:cxn ang="0">
                  <a:pos x="304" y="117"/>
                </a:cxn>
                <a:cxn ang="0">
                  <a:pos x="304" y="70"/>
                </a:cxn>
                <a:cxn ang="0">
                  <a:pos x="327" y="70"/>
                </a:cxn>
                <a:cxn ang="0">
                  <a:pos x="327" y="117"/>
                </a:cxn>
                <a:cxn ang="0">
                  <a:pos x="374" y="117"/>
                </a:cxn>
                <a:cxn ang="0">
                  <a:pos x="374" y="140"/>
                </a:cxn>
                <a:cxn ang="0">
                  <a:pos x="327" y="140"/>
                </a:cxn>
              </a:cxnLst>
              <a:rect l="0" t="0" r="r" b="b"/>
              <a:pathLst>
                <a:path w="374" h="303">
                  <a:moveTo>
                    <a:pt x="164" y="164"/>
                  </a:moveTo>
                  <a:cubicBezTo>
                    <a:pt x="125" y="164"/>
                    <a:pt x="94" y="127"/>
                    <a:pt x="94" y="82"/>
                  </a:cubicBezTo>
                  <a:cubicBezTo>
                    <a:pt x="94" y="37"/>
                    <a:pt x="93" y="1"/>
                    <a:pt x="164" y="0"/>
                  </a:cubicBezTo>
                  <a:cubicBezTo>
                    <a:pt x="234" y="0"/>
                    <a:pt x="234" y="37"/>
                    <a:pt x="234" y="82"/>
                  </a:cubicBezTo>
                  <a:cubicBezTo>
                    <a:pt x="234" y="127"/>
                    <a:pt x="202" y="164"/>
                    <a:pt x="164" y="164"/>
                  </a:cubicBezTo>
                  <a:close/>
                  <a:moveTo>
                    <a:pt x="1" y="303"/>
                  </a:moveTo>
                  <a:cubicBezTo>
                    <a:pt x="1" y="239"/>
                    <a:pt x="0" y="210"/>
                    <a:pt x="164" y="210"/>
                  </a:cubicBezTo>
                  <a:cubicBezTo>
                    <a:pt x="328" y="210"/>
                    <a:pt x="327" y="239"/>
                    <a:pt x="327" y="303"/>
                  </a:cubicBezTo>
                  <a:cubicBezTo>
                    <a:pt x="1" y="303"/>
                    <a:pt x="1" y="303"/>
                    <a:pt x="1" y="303"/>
                  </a:cubicBezTo>
                  <a:close/>
                  <a:moveTo>
                    <a:pt x="117" y="233"/>
                  </a:moveTo>
                  <a:cubicBezTo>
                    <a:pt x="140" y="140"/>
                    <a:pt x="140" y="140"/>
                    <a:pt x="140" y="140"/>
                  </a:cubicBezTo>
                  <a:cubicBezTo>
                    <a:pt x="187" y="140"/>
                    <a:pt x="187" y="140"/>
                    <a:pt x="187" y="140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117" y="233"/>
                    <a:pt x="117" y="233"/>
                    <a:pt x="117" y="233"/>
                  </a:cubicBezTo>
                  <a:close/>
                  <a:moveTo>
                    <a:pt x="327" y="140"/>
                  </a:moveTo>
                  <a:cubicBezTo>
                    <a:pt x="327" y="187"/>
                    <a:pt x="327" y="187"/>
                    <a:pt x="327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257" y="140"/>
                    <a:pt x="257" y="140"/>
                    <a:pt x="257" y="140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304" y="117"/>
                    <a:pt x="304" y="117"/>
                    <a:pt x="304" y="117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27" y="70"/>
                    <a:pt x="327" y="70"/>
                    <a:pt x="327" y="70"/>
                  </a:cubicBezTo>
                  <a:cubicBezTo>
                    <a:pt x="327" y="117"/>
                    <a:pt x="327" y="117"/>
                    <a:pt x="327" y="117"/>
                  </a:cubicBezTo>
                  <a:cubicBezTo>
                    <a:pt x="374" y="117"/>
                    <a:pt x="374" y="117"/>
                    <a:pt x="374" y="117"/>
                  </a:cubicBezTo>
                  <a:cubicBezTo>
                    <a:pt x="374" y="140"/>
                    <a:pt x="374" y="140"/>
                    <a:pt x="374" y="140"/>
                  </a:cubicBezTo>
                  <a:cubicBezTo>
                    <a:pt x="327" y="140"/>
                    <a:pt x="327" y="140"/>
                    <a:pt x="327" y="1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09045" y="260648"/>
            <a:ext cx="424466" cy="565955"/>
            <a:chOff x="-642789" y="1434181"/>
            <a:chExt cx="737212" cy="737212"/>
          </a:xfrm>
        </p:grpSpPr>
        <p:sp>
          <p:nvSpPr>
            <p:cNvPr id="17" name="Rectangle 16"/>
            <p:cNvSpPr/>
            <p:nvPr userDrawn="1"/>
          </p:nvSpPr>
          <p:spPr bwMode="auto">
            <a:xfrm rot="2700000">
              <a:off x="-642789" y="1434181"/>
              <a:ext cx="737212" cy="73721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-482554" y="1595779"/>
              <a:ext cx="416742" cy="414016"/>
            </a:xfrm>
            <a:custGeom>
              <a:avLst/>
              <a:gdLst>
                <a:gd name="T0" fmla="*/ 623 w 638"/>
                <a:gd name="T1" fmla="*/ 532 h 638"/>
                <a:gd name="T2" fmla="*/ 504 w 638"/>
                <a:gd name="T3" fmla="*/ 413 h 638"/>
                <a:gd name="T4" fmla="*/ 456 w 638"/>
                <a:gd name="T5" fmla="*/ 413 h 638"/>
                <a:gd name="T6" fmla="*/ 401 w 638"/>
                <a:gd name="T7" fmla="*/ 358 h 638"/>
                <a:gd name="T8" fmla="*/ 447 w 638"/>
                <a:gd name="T9" fmla="*/ 223 h 638"/>
                <a:gd name="T10" fmla="*/ 224 w 638"/>
                <a:gd name="T11" fmla="*/ 0 h 638"/>
                <a:gd name="T12" fmla="*/ 0 w 638"/>
                <a:gd name="T13" fmla="*/ 223 h 638"/>
                <a:gd name="T14" fmla="*/ 224 w 638"/>
                <a:gd name="T15" fmla="*/ 446 h 638"/>
                <a:gd name="T16" fmla="*/ 359 w 638"/>
                <a:gd name="T17" fmla="*/ 401 h 638"/>
                <a:gd name="T18" fmla="*/ 414 w 638"/>
                <a:gd name="T19" fmla="*/ 455 h 638"/>
                <a:gd name="T20" fmla="*/ 413 w 638"/>
                <a:gd name="T21" fmla="*/ 504 h 638"/>
                <a:gd name="T22" fmla="*/ 532 w 638"/>
                <a:gd name="T23" fmla="*/ 623 h 638"/>
                <a:gd name="T24" fmla="*/ 605 w 638"/>
                <a:gd name="T25" fmla="*/ 604 h 638"/>
                <a:gd name="T26" fmla="*/ 623 w 638"/>
                <a:gd name="T27" fmla="*/ 532 h 638"/>
                <a:gd name="T28" fmla="*/ 224 w 638"/>
                <a:gd name="T29" fmla="*/ 394 h 638"/>
                <a:gd name="T30" fmla="*/ 53 w 638"/>
                <a:gd name="T31" fmla="*/ 223 h 638"/>
                <a:gd name="T32" fmla="*/ 224 w 638"/>
                <a:gd name="T33" fmla="*/ 52 h 638"/>
                <a:gd name="T34" fmla="*/ 394 w 638"/>
                <a:gd name="T35" fmla="*/ 223 h 638"/>
                <a:gd name="T36" fmla="*/ 224 w 638"/>
                <a:gd name="T37" fmla="*/ 394 h 638"/>
                <a:gd name="T38" fmla="*/ 224 w 638"/>
                <a:gd name="T39" fmla="*/ 394 h 638"/>
                <a:gd name="T40" fmla="*/ 224 w 638"/>
                <a:gd name="T41" fmla="*/ 39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8" h="638">
                  <a:moveTo>
                    <a:pt x="623" y="532"/>
                  </a:moveTo>
                  <a:cubicBezTo>
                    <a:pt x="504" y="413"/>
                    <a:pt x="504" y="413"/>
                    <a:pt x="504" y="413"/>
                  </a:cubicBezTo>
                  <a:cubicBezTo>
                    <a:pt x="494" y="402"/>
                    <a:pt x="475" y="403"/>
                    <a:pt x="456" y="413"/>
                  </a:cubicBezTo>
                  <a:cubicBezTo>
                    <a:pt x="401" y="358"/>
                    <a:pt x="401" y="358"/>
                    <a:pt x="401" y="358"/>
                  </a:cubicBezTo>
                  <a:cubicBezTo>
                    <a:pt x="430" y="321"/>
                    <a:pt x="447" y="274"/>
                    <a:pt x="447" y="223"/>
                  </a:cubicBez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346"/>
                    <a:pt x="100" y="446"/>
                    <a:pt x="224" y="446"/>
                  </a:cubicBezTo>
                  <a:cubicBezTo>
                    <a:pt x="274" y="446"/>
                    <a:pt x="321" y="429"/>
                    <a:pt x="359" y="401"/>
                  </a:cubicBezTo>
                  <a:cubicBezTo>
                    <a:pt x="414" y="455"/>
                    <a:pt x="414" y="455"/>
                    <a:pt x="414" y="455"/>
                  </a:cubicBezTo>
                  <a:cubicBezTo>
                    <a:pt x="404" y="475"/>
                    <a:pt x="403" y="493"/>
                    <a:pt x="413" y="504"/>
                  </a:cubicBezTo>
                  <a:cubicBezTo>
                    <a:pt x="532" y="623"/>
                    <a:pt x="532" y="623"/>
                    <a:pt x="532" y="623"/>
                  </a:cubicBezTo>
                  <a:cubicBezTo>
                    <a:pt x="547" y="638"/>
                    <a:pt x="580" y="630"/>
                    <a:pt x="605" y="604"/>
                  </a:cubicBezTo>
                  <a:cubicBezTo>
                    <a:pt x="630" y="579"/>
                    <a:pt x="638" y="547"/>
                    <a:pt x="623" y="532"/>
                  </a:cubicBezTo>
                  <a:close/>
                  <a:moveTo>
                    <a:pt x="224" y="394"/>
                  </a:moveTo>
                  <a:cubicBezTo>
                    <a:pt x="129" y="394"/>
                    <a:pt x="53" y="317"/>
                    <a:pt x="53" y="223"/>
                  </a:cubicBezTo>
                  <a:cubicBezTo>
                    <a:pt x="53" y="129"/>
                    <a:pt x="129" y="52"/>
                    <a:pt x="224" y="52"/>
                  </a:cubicBezTo>
                  <a:cubicBezTo>
                    <a:pt x="318" y="52"/>
                    <a:pt x="394" y="129"/>
                    <a:pt x="394" y="223"/>
                  </a:cubicBezTo>
                  <a:cubicBezTo>
                    <a:pt x="394" y="317"/>
                    <a:pt x="318" y="394"/>
                    <a:pt x="224" y="394"/>
                  </a:cubicBezTo>
                  <a:close/>
                  <a:moveTo>
                    <a:pt x="224" y="394"/>
                  </a:moveTo>
                  <a:cubicBezTo>
                    <a:pt x="224" y="394"/>
                    <a:pt x="224" y="394"/>
                    <a:pt x="224" y="39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17361" y="4952755"/>
            <a:ext cx="424466" cy="565955"/>
            <a:chOff x="-681323" y="3770385"/>
            <a:chExt cx="737212" cy="737212"/>
          </a:xfrm>
        </p:grpSpPr>
        <p:sp>
          <p:nvSpPr>
            <p:cNvPr id="19" name="Rectangle 18"/>
            <p:cNvSpPr/>
            <p:nvPr userDrawn="1"/>
          </p:nvSpPr>
          <p:spPr bwMode="auto">
            <a:xfrm rot="2700000">
              <a:off x="-681323" y="3770385"/>
              <a:ext cx="737212" cy="737212"/>
            </a:xfrm>
            <a:prstGeom prst="rect">
              <a:avLst/>
            </a:prstGeom>
            <a:solidFill>
              <a:schemeClr val="accent4"/>
            </a:solidFill>
            <a:ln w="381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-533124" y="3923397"/>
              <a:ext cx="460088" cy="460108"/>
              <a:chOff x="3721099" y="6330951"/>
              <a:chExt cx="530230" cy="530255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3959228" y="6383367"/>
                <a:ext cx="292101" cy="469903"/>
              </a:xfrm>
              <a:custGeom>
                <a:avLst/>
                <a:gdLst/>
                <a:ahLst/>
                <a:cxnLst>
                  <a:cxn ang="0">
                    <a:pos x="126" y="33"/>
                  </a:cxn>
                  <a:cxn ang="0">
                    <a:pos x="122" y="34"/>
                  </a:cxn>
                  <a:cxn ang="0">
                    <a:pos x="101" y="36"/>
                  </a:cxn>
                  <a:cxn ang="0">
                    <a:pos x="95" y="46"/>
                  </a:cxn>
                  <a:cxn ang="0">
                    <a:pos x="90" y="44"/>
                  </a:cxn>
                  <a:cxn ang="0">
                    <a:pos x="73" y="29"/>
                  </a:cxn>
                  <a:cxn ang="0">
                    <a:pos x="70" y="21"/>
                  </a:cxn>
                  <a:cxn ang="0">
                    <a:pos x="67" y="12"/>
                  </a:cxn>
                  <a:cxn ang="0">
                    <a:pos x="56" y="2"/>
                  </a:cxn>
                  <a:cxn ang="0">
                    <a:pos x="43" y="0"/>
                  </a:cxn>
                  <a:cxn ang="0">
                    <a:pos x="43" y="6"/>
                  </a:cxn>
                  <a:cxn ang="0">
                    <a:pos x="56" y="18"/>
                  </a:cxn>
                  <a:cxn ang="0">
                    <a:pos x="62" y="25"/>
                  </a:cxn>
                  <a:cxn ang="0">
                    <a:pos x="55" y="29"/>
                  </a:cxn>
                  <a:cxn ang="0">
                    <a:pos x="49" y="27"/>
                  </a:cxn>
                  <a:cxn ang="0">
                    <a:pos x="41" y="24"/>
                  </a:cxn>
                  <a:cxn ang="0">
                    <a:pos x="41" y="17"/>
                  </a:cxn>
                  <a:cxn ang="0">
                    <a:pos x="30" y="12"/>
                  </a:cxn>
                  <a:cxn ang="0">
                    <a:pos x="27" y="28"/>
                  </a:cxn>
                  <a:cxn ang="0">
                    <a:pos x="15" y="31"/>
                  </a:cxn>
                  <a:cxn ang="0">
                    <a:pos x="17" y="40"/>
                  </a:cxn>
                  <a:cxn ang="0">
                    <a:pos x="31" y="42"/>
                  </a:cxn>
                  <a:cxn ang="0">
                    <a:pos x="34" y="28"/>
                  </a:cxn>
                  <a:cxn ang="0">
                    <a:pos x="45" y="30"/>
                  </a:cxn>
                  <a:cxn ang="0">
                    <a:pos x="51" y="33"/>
                  </a:cxn>
                  <a:cxn ang="0">
                    <a:pos x="60" y="33"/>
                  </a:cxn>
                  <a:cxn ang="0">
                    <a:pos x="66" y="45"/>
                  </a:cxn>
                  <a:cxn ang="0">
                    <a:pos x="82" y="62"/>
                  </a:cxn>
                  <a:cxn ang="0">
                    <a:pos x="81" y="68"/>
                  </a:cxn>
                  <a:cxn ang="0">
                    <a:pos x="68" y="66"/>
                  </a:cxn>
                  <a:cxn ang="0">
                    <a:pos x="45" y="78"/>
                  </a:cxn>
                  <a:cxn ang="0">
                    <a:pos x="29" y="97"/>
                  </a:cxn>
                  <a:cxn ang="0">
                    <a:pos x="27" y="106"/>
                  </a:cxn>
                  <a:cxn ang="0">
                    <a:pos x="21" y="106"/>
                  </a:cxn>
                  <a:cxn ang="0">
                    <a:pos x="11" y="101"/>
                  </a:cxn>
                  <a:cxn ang="0">
                    <a:pos x="0" y="106"/>
                  </a:cxn>
                  <a:cxn ang="0">
                    <a:pos x="3" y="117"/>
                  </a:cxn>
                  <a:cxn ang="0">
                    <a:pos x="7" y="112"/>
                  </a:cxn>
                  <a:cxn ang="0">
                    <a:pos x="15" y="111"/>
                  </a:cxn>
                  <a:cxn ang="0">
                    <a:pos x="15" y="121"/>
                  </a:cxn>
                  <a:cxn ang="0">
                    <a:pos x="21" y="123"/>
                  </a:cxn>
                  <a:cxn ang="0">
                    <a:pos x="28" y="131"/>
                  </a:cxn>
                  <a:cxn ang="0">
                    <a:pos x="39" y="128"/>
                  </a:cxn>
                  <a:cxn ang="0">
                    <a:pos x="51" y="130"/>
                  </a:cxn>
                  <a:cxn ang="0">
                    <a:pos x="66" y="134"/>
                  </a:cxn>
                  <a:cxn ang="0">
                    <a:pos x="73" y="134"/>
                  </a:cxn>
                  <a:cxn ang="0">
                    <a:pos x="85" y="148"/>
                  </a:cxn>
                  <a:cxn ang="0">
                    <a:pos x="109" y="162"/>
                  </a:cxn>
                  <a:cxn ang="0">
                    <a:pos x="93" y="191"/>
                  </a:cxn>
                  <a:cxn ang="0">
                    <a:pos x="77" y="199"/>
                  </a:cxn>
                  <a:cxn ang="0">
                    <a:pos x="71" y="215"/>
                  </a:cxn>
                  <a:cxn ang="0">
                    <a:pos x="48" y="231"/>
                  </a:cxn>
                  <a:cxn ang="0">
                    <a:pos x="45" y="240"/>
                  </a:cxn>
                  <a:cxn ang="0">
                    <a:pos x="149" y="108"/>
                  </a:cxn>
                  <a:cxn ang="0">
                    <a:pos x="126" y="33"/>
                  </a:cxn>
                  <a:cxn ang="0">
                    <a:pos x="126" y="33"/>
                  </a:cxn>
                  <a:cxn ang="0">
                    <a:pos x="126" y="33"/>
                  </a:cxn>
                </a:cxnLst>
                <a:rect l="0" t="0" r="r" b="b"/>
                <a:pathLst>
                  <a:path w="149" h="240">
                    <a:moveTo>
                      <a:pt x="126" y="33"/>
                    </a:moveTo>
                    <a:cubicBezTo>
                      <a:pt x="122" y="34"/>
                      <a:pt x="122" y="34"/>
                      <a:pt x="122" y="34"/>
                    </a:cubicBezTo>
                    <a:cubicBezTo>
                      <a:pt x="101" y="36"/>
                      <a:pt x="101" y="36"/>
                      <a:pt x="101" y="36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51" y="130"/>
                      <a:pt x="51" y="130"/>
                      <a:pt x="51" y="130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109" y="162"/>
                      <a:pt x="109" y="162"/>
                      <a:pt x="109" y="162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77" y="199"/>
                      <a:pt x="77" y="199"/>
                      <a:pt x="77" y="199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48" y="231"/>
                      <a:pt x="48" y="231"/>
                      <a:pt x="48" y="231"/>
                    </a:cubicBezTo>
                    <a:cubicBezTo>
                      <a:pt x="45" y="240"/>
                      <a:pt x="45" y="240"/>
                      <a:pt x="45" y="240"/>
                    </a:cubicBezTo>
                    <a:cubicBezTo>
                      <a:pt x="105" y="226"/>
                      <a:pt x="149" y="172"/>
                      <a:pt x="149" y="108"/>
                    </a:cubicBezTo>
                    <a:cubicBezTo>
                      <a:pt x="149" y="80"/>
                      <a:pt x="141" y="54"/>
                      <a:pt x="126" y="33"/>
                    </a:cubicBezTo>
                    <a:close/>
                    <a:moveTo>
                      <a:pt x="126" y="33"/>
                    </a:moveTo>
                    <a:cubicBezTo>
                      <a:pt x="126" y="33"/>
                      <a:pt x="126" y="33"/>
                      <a:pt x="126" y="3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721099" y="6457979"/>
                <a:ext cx="307975" cy="403227"/>
              </a:xfrm>
              <a:custGeom>
                <a:avLst/>
                <a:gdLst/>
                <a:ahLst/>
                <a:cxnLst>
                  <a:cxn ang="0">
                    <a:pos x="151" y="141"/>
                  </a:cxn>
                  <a:cxn ang="0">
                    <a:pos x="141" y="123"/>
                  </a:cxn>
                  <a:cxn ang="0">
                    <a:pos x="150" y="104"/>
                  </a:cxn>
                  <a:cxn ang="0">
                    <a:pos x="141" y="101"/>
                  </a:cxn>
                  <a:cxn ang="0">
                    <a:pos x="131" y="91"/>
                  </a:cxn>
                  <a:cxn ang="0">
                    <a:pos x="109" y="86"/>
                  </a:cxn>
                  <a:cxn ang="0">
                    <a:pos x="101" y="70"/>
                  </a:cxn>
                  <a:cxn ang="0">
                    <a:pos x="101" y="80"/>
                  </a:cxn>
                  <a:cxn ang="0">
                    <a:pos x="98" y="80"/>
                  </a:cxn>
                  <a:cxn ang="0">
                    <a:pos x="78" y="53"/>
                  </a:cxn>
                  <a:cxn ang="0">
                    <a:pos x="78" y="31"/>
                  </a:cxn>
                  <a:cxn ang="0">
                    <a:pos x="64" y="8"/>
                  </a:cxn>
                  <a:cxn ang="0">
                    <a:pos x="42" y="12"/>
                  </a:cxn>
                  <a:cxn ang="0">
                    <a:pos x="26" y="12"/>
                  </a:cxn>
                  <a:cxn ang="0">
                    <a:pos x="19" y="7"/>
                  </a:cxn>
                  <a:cxn ang="0">
                    <a:pos x="28" y="0"/>
                  </a:cxn>
                  <a:cxn ang="0">
                    <a:pos x="19" y="2"/>
                  </a:cxn>
                  <a:cxn ang="0">
                    <a:pos x="0" y="70"/>
                  </a:cxn>
                  <a:cxn ang="0">
                    <a:pos x="136" y="206"/>
                  </a:cxn>
                  <a:cxn ang="0">
                    <a:pos x="153" y="205"/>
                  </a:cxn>
                  <a:cxn ang="0">
                    <a:pos x="151" y="188"/>
                  </a:cxn>
                  <a:cxn ang="0">
                    <a:pos x="157" y="163"/>
                  </a:cxn>
                  <a:cxn ang="0">
                    <a:pos x="151" y="141"/>
                  </a:cxn>
                  <a:cxn ang="0">
                    <a:pos x="151" y="141"/>
                  </a:cxn>
                  <a:cxn ang="0">
                    <a:pos x="151" y="141"/>
                  </a:cxn>
                </a:cxnLst>
                <a:rect l="0" t="0" r="r" b="b"/>
                <a:pathLst>
                  <a:path w="157" h="206">
                    <a:moveTo>
                      <a:pt x="151" y="141"/>
                    </a:move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31" y="91"/>
                      <a:pt x="131" y="91"/>
                      <a:pt x="131" y="91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80"/>
                      <a:pt x="101" y="80"/>
                      <a:pt x="101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7" y="22"/>
                      <a:pt x="0" y="45"/>
                      <a:pt x="0" y="70"/>
                    </a:cubicBezTo>
                    <a:cubicBezTo>
                      <a:pt x="0" y="145"/>
                      <a:pt x="61" y="206"/>
                      <a:pt x="136" y="206"/>
                    </a:cubicBezTo>
                    <a:cubicBezTo>
                      <a:pt x="141" y="206"/>
                      <a:pt x="147" y="205"/>
                      <a:pt x="153" y="205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51" y="188"/>
                      <a:pt x="157" y="164"/>
                      <a:pt x="157" y="163"/>
                    </a:cubicBezTo>
                    <a:cubicBezTo>
                      <a:pt x="157" y="162"/>
                      <a:pt x="151" y="141"/>
                      <a:pt x="151" y="141"/>
                    </a:cubicBezTo>
                    <a:close/>
                    <a:moveTo>
                      <a:pt x="151" y="141"/>
                    </a:moveTo>
                    <a:cubicBezTo>
                      <a:pt x="151" y="141"/>
                      <a:pt x="151" y="141"/>
                      <a:pt x="151" y="1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781425" y="6330951"/>
                <a:ext cx="317500" cy="95250"/>
              </a:xfrm>
              <a:custGeom>
                <a:avLst/>
                <a:gdLst/>
                <a:ahLst/>
                <a:cxnLst>
                  <a:cxn ang="0">
                    <a:pos x="19" y="43"/>
                  </a:cxn>
                  <a:cxn ang="0">
                    <a:pos x="44" y="40"/>
                  </a:cxn>
                  <a:cxn ang="0">
                    <a:pos x="55" y="34"/>
                  </a:cxn>
                  <a:cxn ang="0">
                    <a:pos x="67" y="37"/>
                  </a:cxn>
                  <a:cxn ang="0">
                    <a:pos x="87" y="36"/>
                  </a:cxn>
                  <a:cxn ang="0">
                    <a:pos x="94" y="26"/>
                  </a:cxn>
                  <a:cxn ang="0">
                    <a:pos x="104" y="27"/>
                  </a:cxn>
                  <a:cxn ang="0">
                    <a:pos x="128" y="25"/>
                  </a:cxn>
                  <a:cxn ang="0">
                    <a:pos x="135" y="18"/>
                  </a:cxn>
                  <a:cxn ang="0">
                    <a:pos x="144" y="11"/>
                  </a:cxn>
                  <a:cxn ang="0">
                    <a:pos x="157" y="13"/>
                  </a:cxn>
                  <a:cxn ang="0">
                    <a:pos x="162" y="13"/>
                  </a:cxn>
                  <a:cxn ang="0">
                    <a:pos x="105" y="0"/>
                  </a:cxn>
                  <a:cxn ang="0">
                    <a:pos x="0" y="49"/>
                  </a:cxn>
                  <a:cxn ang="0">
                    <a:pos x="0" y="49"/>
                  </a:cxn>
                  <a:cxn ang="0">
                    <a:pos x="19" y="43"/>
                  </a:cxn>
                  <a:cxn ang="0">
                    <a:pos x="110" y="13"/>
                  </a:cxn>
                  <a:cxn ang="0">
                    <a:pos x="124" y="5"/>
                  </a:cxn>
                  <a:cxn ang="0">
                    <a:pos x="133" y="11"/>
                  </a:cxn>
                  <a:cxn ang="0">
                    <a:pos x="120" y="20"/>
                  </a:cxn>
                  <a:cxn ang="0">
                    <a:pos x="108" y="22"/>
                  </a:cxn>
                  <a:cxn ang="0">
                    <a:pos x="102" y="18"/>
                  </a:cxn>
                  <a:cxn ang="0">
                    <a:pos x="110" y="13"/>
                  </a:cxn>
                  <a:cxn ang="0">
                    <a:pos x="69" y="14"/>
                  </a:cxn>
                  <a:cxn ang="0">
                    <a:pos x="75" y="17"/>
                  </a:cxn>
                  <a:cxn ang="0">
                    <a:pos x="83" y="14"/>
                  </a:cxn>
                  <a:cxn ang="0">
                    <a:pos x="88" y="22"/>
                  </a:cxn>
                  <a:cxn ang="0">
                    <a:pos x="69" y="27"/>
                  </a:cxn>
                  <a:cxn ang="0">
                    <a:pos x="60" y="21"/>
                  </a:cxn>
                  <a:cxn ang="0">
                    <a:pos x="69" y="14"/>
                  </a:cxn>
                  <a:cxn ang="0">
                    <a:pos x="69" y="14"/>
                  </a:cxn>
                  <a:cxn ang="0">
                    <a:pos x="69" y="14"/>
                  </a:cxn>
                </a:cxnLst>
                <a:rect l="0" t="0" r="r" b="b"/>
                <a:pathLst>
                  <a:path w="162" h="49">
                    <a:moveTo>
                      <a:pt x="19" y="43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45" y="4"/>
                      <a:pt x="125" y="0"/>
                      <a:pt x="105" y="0"/>
                    </a:cubicBezTo>
                    <a:cubicBezTo>
                      <a:pt x="63" y="0"/>
                      <a:pt x="25" y="1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19" y="43"/>
                    </a:lnTo>
                    <a:close/>
                    <a:moveTo>
                      <a:pt x="110" y="13"/>
                    </a:moveTo>
                    <a:cubicBezTo>
                      <a:pt x="124" y="5"/>
                      <a:pt x="124" y="5"/>
                      <a:pt x="124" y="5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2" y="18"/>
                      <a:pt x="102" y="18"/>
                      <a:pt x="102" y="18"/>
                    </a:cubicBezTo>
                    <a:lnTo>
                      <a:pt x="110" y="13"/>
                    </a:lnTo>
                    <a:close/>
                    <a:moveTo>
                      <a:pt x="69" y="14"/>
                    </a:moveTo>
                    <a:cubicBezTo>
                      <a:pt x="75" y="17"/>
                      <a:pt x="75" y="17"/>
                      <a:pt x="75" y="1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9" y="16"/>
                      <a:pt x="69" y="14"/>
                    </a:cubicBezTo>
                    <a:close/>
                    <a:moveTo>
                      <a:pt x="69" y="14"/>
                    </a:moveTo>
                    <a:cubicBezTo>
                      <a:pt x="69" y="14"/>
                      <a:pt x="69" y="14"/>
                      <a:pt x="69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sp>
        <p:nvSpPr>
          <p:cNvPr id="31" name="Footer Text"/>
          <p:cNvSpPr txBox="1"/>
          <p:nvPr/>
        </p:nvSpPr>
        <p:spPr>
          <a:xfrm>
            <a:off x="964642" y="193459"/>
            <a:ext cx="4831494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400" b="1" dirty="0" smtClean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Официальный </a:t>
            </a:r>
            <a:r>
              <a:rPr lang="ru-RU" sz="1400" b="1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</a:t>
            </a:r>
            <a:r>
              <a:rPr lang="ru-RU" sz="1400" b="1" cap="all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размещения информации о государственных (муниципальных) учреждениях </a:t>
            </a:r>
            <a:r>
              <a:rPr lang="ru-RU" b="1" dirty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https://bus.gov.ru</a:t>
            </a:r>
            <a:r>
              <a:rPr lang="ru-RU" b="1" dirty="0" smtClean="0">
                <a:solidFill>
                  <a:srgbClr val="C0504D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endParaRPr lang="ru-RU" b="1" dirty="0" smtClean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2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по общим критериям, таким как открытость и доступность информации об организациях, осуществляющих образовательную деятельность; комфортность условий, в которых осуществляется образовательная деятельность; доброжелательность, вежливость, компетентность работников; удовлетворенность качеством образовательной деятельности организаций (Статья 97.  Федерального закона № 283-ФЗ). 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ooter Text"/>
          <p:cNvSpPr txBox="1"/>
          <p:nvPr/>
        </p:nvSpPr>
        <p:spPr>
          <a:xfrm>
            <a:off x="905679" y="2459504"/>
            <a:ext cx="4759486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400" b="1" dirty="0" smtClean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</a:t>
            </a:r>
            <a:r>
              <a:rPr lang="ru-RU" sz="1400" b="1" dirty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«Главный информационно-вычислительный центр </a:t>
            </a:r>
            <a:r>
              <a:rPr lang="ru-RU" sz="1400" b="1" dirty="0" err="1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Минобрнауки</a:t>
            </a:r>
            <a:r>
              <a:rPr lang="ru-RU" sz="1400" b="1" dirty="0">
                <a:solidFill>
                  <a:srgbClr val="9BBB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России» </a:t>
            </a:r>
            <a:r>
              <a:rPr lang="ru-RU" sz="1600" b="1" u="sng" dirty="0">
                <a:hlinkClick r:id="rId3"/>
              </a:rPr>
              <a:t>http://indicators.miccedu.ru/monitoring/2018/index.php?m=spo</a:t>
            </a:r>
            <a:r>
              <a:rPr lang="ru-RU" sz="1600" b="1" dirty="0"/>
              <a:t> </a:t>
            </a:r>
            <a:endParaRPr lang="en-US" sz="1100" dirty="0" smtClean="0">
              <a:solidFill>
                <a:schemeClr val="accent3"/>
              </a:solidFill>
            </a:endParaRP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сведения по показателям мониторинга качества подготовки кадров (Ежегодный приказ Росстата «Об утверждении формы федерального статистического наблюдения с указаниями по ее заполнению для организации Министерством просвещения Российской Федерации федерального статистического наблюдения в сфере среднего профессионального образования»).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ooter Text"/>
          <p:cNvSpPr txBox="1"/>
          <p:nvPr/>
        </p:nvSpPr>
        <p:spPr>
          <a:xfrm>
            <a:off x="905679" y="4947263"/>
            <a:ext cx="4691020" cy="12772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Сайты </a:t>
            </a:r>
            <a:r>
              <a:rPr lang="ru-RU" sz="1400" b="1" dirty="0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профессиональных образовательных </a:t>
            </a:r>
            <a:r>
              <a:rPr lang="ru-RU" sz="1400" b="1" dirty="0" smtClean="0">
                <a:solidFill>
                  <a:srgbClr val="8064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  <a:endParaRPr lang="en-US" sz="1400" b="1" dirty="0" smtClean="0">
              <a:solidFill>
                <a:srgbClr val="8064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/>
              <a:t>сведения об образовательной организации (постановление Правительства Российской Федерации от 10 июля 2013 г. № 582 «Об утверждении Правил размещения на официальном сайте образовательной организации в информационно-телекоммуникационной сети «Интернет» и обновления информации об образовательной организации»).</a:t>
            </a:r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12700"/>
            <a:ext cx="3347864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1990457"/>
            <a:ext cx="3235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Источниками информации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служат </a:t>
            </a: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данные, размещенные в открытом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доступе</a:t>
            </a:r>
            <a:endParaRPr lang="ru-RU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3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0500" y="186208"/>
            <a:ext cx="8762999" cy="66051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Примерная структура содержания программы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nhaltsplatzhalter 4"/>
          <p:cNvSpPr txBox="1">
            <a:spLocks/>
          </p:cNvSpPr>
          <p:nvPr/>
        </p:nvSpPr>
        <p:spPr>
          <a:xfrm flipH="1">
            <a:off x="160869" y="1604793"/>
            <a:ext cx="3240314" cy="32367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ХАРАКТЕРИКИ</a:t>
            </a:r>
            <a:endParaRPr lang="ru-RU" sz="1600" b="1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 bwMode="auto">
          <a:xfrm flipH="1">
            <a:off x="3513764" y="1268760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Inhaltsplatzhalter 4"/>
          <p:cNvSpPr txBox="1">
            <a:spLocks/>
          </p:cNvSpPr>
          <p:nvPr/>
        </p:nvSpPr>
        <p:spPr>
          <a:xfrm flipH="1">
            <a:off x="135320" y="2467907"/>
            <a:ext cx="3347045" cy="99257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 ПОО В РЕГИОНЕ И (ИЛИ) МУНИЦИПАЛИТЕТЕ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 smtClean="0">
                <a:solidFill>
                  <a:srgbClr val="4F81BD"/>
                </a:solidFill>
                <a:latin typeface="+mn-lt"/>
              </a:rPr>
              <a:t>. </a:t>
            </a:r>
            <a:endParaRPr lang="en-US" sz="1200" dirty="0">
              <a:solidFill>
                <a:srgbClr val="4F81BD"/>
              </a:solidFill>
              <a:latin typeface="+mn-lt"/>
            </a:endParaRPr>
          </a:p>
        </p:txBody>
      </p:sp>
      <p:sp>
        <p:nvSpPr>
          <p:cNvPr id="9" name="Oval 8"/>
          <p:cNvSpPr/>
          <p:nvPr/>
        </p:nvSpPr>
        <p:spPr bwMode="auto">
          <a:xfrm flipH="1">
            <a:off x="3600446" y="2550930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Inhaltsplatzhalter 4"/>
          <p:cNvSpPr txBox="1">
            <a:spLocks/>
          </p:cNvSpPr>
          <p:nvPr/>
        </p:nvSpPr>
        <p:spPr>
          <a:xfrm flipH="1">
            <a:off x="135320" y="3454666"/>
            <a:ext cx="3431615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ВНУТРЕННИЕ ОГРАНИЧЕНИЯ, ПРОБЛЕМЫ, ВНЕШНИЕ ВЫЗОВЫ, СТОЯЩИЕ ПЕРЕД ПОО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Oval 11"/>
          <p:cNvSpPr/>
          <p:nvPr/>
        </p:nvSpPr>
        <p:spPr bwMode="auto">
          <a:xfrm flipH="1">
            <a:off x="3642550" y="3970405"/>
            <a:ext cx="619899" cy="826532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Inhaltsplatzhalter 4"/>
          <p:cNvSpPr txBox="1">
            <a:spLocks/>
          </p:cNvSpPr>
          <p:nvPr/>
        </p:nvSpPr>
        <p:spPr>
          <a:xfrm flipH="1">
            <a:off x="135320" y="5031369"/>
            <a:ext cx="3382416" cy="184665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КОНКУРЕТНЫЕ ПРЕИМУЩЕСТВА ПОО В РЕАЛИЗАЦИИ СИСТЕМЫ ВОСПИТАНИЯ И СОЦИАЛИЗАЦИИ ОБУЧАЮЩИХСЯ</a:t>
            </a:r>
            <a:endParaRPr lang="ru-RU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 flipH="1">
            <a:off x="3613599" y="5436142"/>
            <a:ext cx="619899" cy="826532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Inhaltsplatzhalter 4"/>
          <p:cNvSpPr txBox="1">
            <a:spLocks/>
          </p:cNvSpPr>
          <p:nvPr/>
        </p:nvSpPr>
        <p:spPr>
          <a:xfrm>
            <a:off x="5654963" y="1126393"/>
            <a:ext cx="3489037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ВНЕШНИЕ СУБЪЕКТЫ, ВКЛЮЧЕННЫЕ В РЕАЛИЗАЦИЮ ПРОГРАММЫ ВОСПИТАНИЯ И СОЦИАЛИЗАЦИИ</a:t>
            </a:r>
            <a:endParaRPr lang="en-US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919073" y="1353366"/>
            <a:ext cx="619899" cy="826532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Inhaltsplatzhalter 4"/>
          <p:cNvSpPr txBox="1">
            <a:spLocks/>
          </p:cNvSpPr>
          <p:nvPr/>
        </p:nvSpPr>
        <p:spPr>
          <a:xfrm>
            <a:off x="5796494" y="2852936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НАПРАВЛЕНИЯ/ ПРОЕКТЫ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939364" y="2606002"/>
            <a:ext cx="619899" cy="826532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Inhaltsplatzhalter 4"/>
          <p:cNvSpPr txBox="1">
            <a:spLocks/>
          </p:cNvSpPr>
          <p:nvPr/>
        </p:nvSpPr>
        <p:spPr>
          <a:xfrm>
            <a:off x="5701363" y="3923373"/>
            <a:ext cx="3240000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И ФИНАНСОВАЯ ПОДДЕРЖКА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4939363" y="3989986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Inhaltsplatzhalter 4"/>
          <p:cNvSpPr txBox="1">
            <a:spLocks/>
          </p:cNvSpPr>
          <p:nvPr/>
        </p:nvSpPr>
        <p:spPr>
          <a:xfrm>
            <a:off x="5701363" y="5549827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ИНДИКАТОРЫ РЕАЛИЗАЦИИ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927560" y="5445224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0" y="2318843"/>
            <a:ext cx="0" cy="36576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544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ЦЕЛЕПОЛАГАНИЕ ПРОГРАММЫ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t="29504" r="16862" b="25390"/>
          <a:stretch/>
        </p:blipFill>
        <p:spPr bwMode="auto">
          <a:xfrm>
            <a:off x="-6448" y="2132856"/>
            <a:ext cx="9150448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817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0500" y="186208"/>
            <a:ext cx="8762999" cy="66051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Примерная структура содержания программы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nhaltsplatzhalter 4"/>
          <p:cNvSpPr txBox="1">
            <a:spLocks/>
          </p:cNvSpPr>
          <p:nvPr/>
        </p:nvSpPr>
        <p:spPr>
          <a:xfrm flipH="1">
            <a:off x="160869" y="1604793"/>
            <a:ext cx="3240314" cy="32367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ХАРАКТЕРИКИ</a:t>
            </a:r>
            <a:endParaRPr lang="ru-RU" sz="1600" b="1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 bwMode="auto">
          <a:xfrm flipH="1">
            <a:off x="3513764" y="1268760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Inhaltsplatzhalter 4"/>
          <p:cNvSpPr txBox="1">
            <a:spLocks/>
          </p:cNvSpPr>
          <p:nvPr/>
        </p:nvSpPr>
        <p:spPr>
          <a:xfrm flipH="1">
            <a:off x="135320" y="2467907"/>
            <a:ext cx="3347045" cy="99257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 ПОО В РЕГИОНЕ И (ИЛИ) МУНИЦИПАЛИТЕТЕ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 smtClean="0">
                <a:solidFill>
                  <a:srgbClr val="4F81BD"/>
                </a:solidFill>
                <a:latin typeface="+mn-lt"/>
              </a:rPr>
              <a:t>. </a:t>
            </a:r>
            <a:endParaRPr lang="en-US" sz="1200" dirty="0">
              <a:solidFill>
                <a:srgbClr val="4F81BD"/>
              </a:solidFill>
              <a:latin typeface="+mn-lt"/>
            </a:endParaRPr>
          </a:p>
        </p:txBody>
      </p:sp>
      <p:sp>
        <p:nvSpPr>
          <p:cNvPr id="9" name="Oval 8"/>
          <p:cNvSpPr/>
          <p:nvPr/>
        </p:nvSpPr>
        <p:spPr bwMode="auto">
          <a:xfrm flipH="1">
            <a:off x="3600446" y="2550930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Inhaltsplatzhalter 4"/>
          <p:cNvSpPr txBox="1">
            <a:spLocks/>
          </p:cNvSpPr>
          <p:nvPr/>
        </p:nvSpPr>
        <p:spPr>
          <a:xfrm flipH="1">
            <a:off x="135320" y="3454666"/>
            <a:ext cx="3431615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ВНУТРЕННИЕ ОГРАНИЧЕНИЯ, ПРОБЛЕМЫ, ВНЕШНИЕ ВЫЗОВЫ, СТОЯЩИЕ ПЕРЕД ПОО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Oval 11"/>
          <p:cNvSpPr/>
          <p:nvPr/>
        </p:nvSpPr>
        <p:spPr bwMode="auto">
          <a:xfrm flipH="1">
            <a:off x="3642550" y="3970405"/>
            <a:ext cx="619899" cy="826532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Inhaltsplatzhalter 4"/>
          <p:cNvSpPr txBox="1">
            <a:spLocks/>
          </p:cNvSpPr>
          <p:nvPr/>
        </p:nvSpPr>
        <p:spPr>
          <a:xfrm flipH="1">
            <a:off x="135320" y="5031369"/>
            <a:ext cx="3382416" cy="184665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КОНКУРЕТНЫЕ ПРЕИМУЩЕСТВА ПОО В РЕАЛИЗАЦИИ СИСТЕМЫ ВОСПИТАНИЯ И СОЦИАЛИЗАЦИИ ОБУЧАЮЩИХСЯ</a:t>
            </a:r>
            <a:endParaRPr lang="ru-RU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 flipH="1">
            <a:off x="3613599" y="5436142"/>
            <a:ext cx="619899" cy="826532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Inhaltsplatzhalter 4"/>
          <p:cNvSpPr txBox="1">
            <a:spLocks/>
          </p:cNvSpPr>
          <p:nvPr/>
        </p:nvSpPr>
        <p:spPr>
          <a:xfrm>
            <a:off x="5654963" y="1126393"/>
            <a:ext cx="3489037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ВНЕШНИЕ СУБЪЕКТЫ, ВКЛЮЧЕННЫЕ В РЕАЛИЗАЦИЮ ПРОГРАММЫ ВОСПИТАНИЯ И СОЦИАЛИЗАЦИИ</a:t>
            </a:r>
            <a:endParaRPr lang="en-US" sz="16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919073" y="1353366"/>
            <a:ext cx="619899" cy="826532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Inhaltsplatzhalter 4"/>
          <p:cNvSpPr txBox="1">
            <a:spLocks/>
          </p:cNvSpPr>
          <p:nvPr/>
        </p:nvSpPr>
        <p:spPr>
          <a:xfrm>
            <a:off x="5796494" y="2852936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НАПРАВЛЕНИЯ/ ПРОЕКТЫ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939364" y="2606002"/>
            <a:ext cx="619899" cy="826532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Inhaltsplatzhalter 4"/>
          <p:cNvSpPr txBox="1">
            <a:spLocks/>
          </p:cNvSpPr>
          <p:nvPr/>
        </p:nvSpPr>
        <p:spPr>
          <a:xfrm>
            <a:off x="5701363" y="3923373"/>
            <a:ext cx="3240000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И ФИНАНСОВАЯ ПОДДЕРЖКА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4939363" y="3989986"/>
            <a:ext cx="619899" cy="82653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Inhaltsplatzhalter 4"/>
          <p:cNvSpPr txBox="1">
            <a:spLocks/>
          </p:cNvSpPr>
          <p:nvPr/>
        </p:nvSpPr>
        <p:spPr>
          <a:xfrm>
            <a:off x="5701363" y="5549827"/>
            <a:ext cx="3240000" cy="7386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ИНДИКАТОРЫ РЕАЛИЗАЦИИ ПРОГРАММЫ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927560" y="5445224"/>
            <a:ext cx="619899" cy="82653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0" y="2318843"/>
            <a:ext cx="0" cy="36576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991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581</Words>
  <Application>Microsoft Office PowerPoint</Application>
  <PresentationFormat>Экран (4:3)</PresentationFormat>
  <Paragraphs>111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Нормативно-правовые основы регулирования воспитательной работы   </vt:lpstr>
      <vt:lpstr>Презентация PowerPoint</vt:lpstr>
      <vt:lpstr>Презентация PowerPoint</vt:lpstr>
      <vt:lpstr>Показатели, которые учитывались при мониторинге</vt:lpstr>
      <vt:lpstr>Презентация PowerPoint</vt:lpstr>
      <vt:lpstr>Примерная структура содержания программы</vt:lpstr>
      <vt:lpstr>ЦЕЛЕПОЛАГАНИЕ ПРОГРАММЫ</vt:lpstr>
      <vt:lpstr>Примерная структура содержания программы</vt:lpstr>
      <vt:lpstr>Презентация PowerPoint</vt:lpstr>
      <vt:lpstr>Презентация PowerPoint</vt:lpstr>
      <vt:lpstr>ПРИМЕРНАЯ СТРУКТУРА ПРОЕКТА</vt:lpstr>
      <vt:lpstr>Примерная структура содержания программы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18</cp:revision>
  <dcterms:created xsi:type="dcterms:W3CDTF">2020-05-21T11:13:37Z</dcterms:created>
  <dcterms:modified xsi:type="dcterms:W3CDTF">2020-05-21T15:34:03Z</dcterms:modified>
</cp:coreProperties>
</file>